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06281"/>
            <a:chOff x="5838355" y="723064"/>
            <a:chExt cx="4587601" cy="3606281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943767" y="3929235"/>
              <a:ext cx="2545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Летом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мы живём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38348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65383" y="5312606"/>
              <a:ext cx="658103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Даче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39917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82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Тачке</a:t>
              </a: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00314" y="409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195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 саду растут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85272" y="4385585"/>
            <a:ext cx="1669995" cy="1446982"/>
            <a:chOff x="4683198" y="4024530"/>
            <a:chExt cx="1669995" cy="1446982"/>
          </a:xfrm>
        </p:grpSpPr>
        <p:grpSp>
          <p:nvGrpSpPr>
            <p:cNvPr id="25" name="Group 24"/>
            <p:cNvGrpSpPr/>
            <p:nvPr/>
          </p:nvGrpSpPr>
          <p:grpSpPr>
            <a:xfrm>
              <a:off x="5046493" y="4024530"/>
              <a:ext cx="1306700" cy="1347203"/>
              <a:chOff x="3447866" y="2722954"/>
              <a:chExt cx="1935981" cy="193598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3"/>
                <a:ext cx="940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Плоты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447866" y="2722954"/>
                <a:ext cx="1935981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683198" y="4215011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326654" y="4482007"/>
            <a:ext cx="1242658" cy="1244609"/>
            <a:chOff x="7298930" y="4195073"/>
            <a:chExt cx="1501465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78463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Плоды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99588" y="243925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390410" y="3265062"/>
              <a:ext cx="170559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Тима сел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92216" y="3995776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50593" y="3893233"/>
            <a:ext cx="1648979" cy="1928174"/>
            <a:chOff x="9675364" y="3474943"/>
            <a:chExt cx="2581004" cy="281699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364" y="3474943"/>
              <a:ext cx="2581004" cy="258100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0078035" y="5720407"/>
              <a:ext cx="2048826" cy="5715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Тележку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092356" y="673755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054050" y="3164542"/>
              <a:ext cx="1653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небе летит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27406" y="4099310"/>
            <a:ext cx="1698494" cy="1698494"/>
            <a:chOff x="1528694" y="3554824"/>
            <a:chExt cx="1698494" cy="169849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Самолёт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75308" y="4246767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182741" y="325956"/>
            <a:ext cx="3661899" cy="3756223"/>
            <a:chOff x="3750140" y="605174"/>
            <a:chExt cx="3288900" cy="333029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6560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Папа рубил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267553" y="4164570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32410" y="3947846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67247" y="413573"/>
            <a:ext cx="3138870" cy="3842401"/>
            <a:chOff x="4706788" y="1158396"/>
            <a:chExt cx="2214536" cy="2594973"/>
          </a:xfrm>
        </p:grpSpPr>
        <p:sp>
          <p:nvSpPr>
            <p:cNvPr id="69" name="Rectangle 68"/>
            <p:cNvSpPr/>
            <p:nvPr/>
          </p:nvSpPr>
          <p:spPr>
            <a:xfrm>
              <a:off x="5157593" y="3353259"/>
              <a:ext cx="17581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обула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301074" y="3859106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29776" y="3986247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31337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29</Words>
  <Application>Microsoft Macintosh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26</cp:revision>
  <dcterms:created xsi:type="dcterms:W3CDTF">2024-11-20T12:04:49Z</dcterms:created>
  <dcterms:modified xsi:type="dcterms:W3CDTF">2024-11-24T22:58:50Z</dcterms:modified>
</cp:coreProperties>
</file>