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340995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110C3-CB7C-4FB4-8069-B1353C71F5FF}"/>
</file>

<file path=customXml/itemProps2.xml><?xml version="1.0" encoding="utf-8"?>
<ds:datastoreItem xmlns:ds="http://schemas.openxmlformats.org/officeDocument/2006/customXml" ds:itemID="{96D4F0A8-314E-40C0-A9B5-D20232541791}"/>
</file>

<file path=customXml/itemProps3.xml><?xml version="1.0" encoding="utf-8"?>
<ds:datastoreItem xmlns:ds="http://schemas.openxmlformats.org/officeDocument/2006/customXml" ds:itemID="{CF35DCCA-489D-49A6-A2DB-B2BAF26476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