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3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6897C-566A-4EA8-A457-2219F992243F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6CC9F-5270-4590-A5F8-843C2C029F3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6CC9F-5270-4590-A5F8-843C2C029F3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svg"/><Relationship Id="rId14" Type="http://schemas.openxmlformats.org/officeDocument/2006/relationships/image" Target="../media/image14.png"/><Relationship Id="rId15" Type="http://schemas.microsoft.com/office/2007/relationships/hdphoto" Target="../media/image15.wdp"/><Relationship Id="rId16" Type="http://schemas.openxmlformats.org/officeDocument/2006/relationships/image" Target="../media/image16.png"/><Relationship Id="rId17" Type="http://schemas.openxmlformats.org/officeDocument/2006/relationships/tags" Target="../tags/tag1.xml"/><Relationship Id="rId18" Type="http://schemas.openxmlformats.org/officeDocument/2006/relationships/image" Target="../media/image17.png"/><Relationship Id="rId19" Type="http://schemas.openxmlformats.org/officeDocument/2006/relationships/slideLayout" Target="../slideLayouts/slideLayout7.xml"/><Relationship Id="rId20" Type="http://schemas.openxmlformats.org/officeDocument/2006/relationships/notesSlide" Target="../notesSlides/notesSlide1.xml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Рисунок 70" descr="Изображение выглядит как радуга, Красочность, искусство, цветок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0"/>
          <a:stretch>
            <a:fillRect/>
          </a:stretch>
        </p:blipFill>
        <p:spPr>
          <a:xfrm>
            <a:off x="0" y="-938"/>
            <a:ext cx="12198527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1625433" y="414337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3640487" y="414337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5655540" y="414337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1625433" y="2429391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3640487" y="2429391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5655540" y="2429391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1625433" y="4444444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3640487" y="4444444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5655540" y="4444444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Рисунок 25" descr="Изображение выглядит как круг, золото, Янтарь, желтый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590" y="2352947"/>
            <a:ext cx="2189229" cy="2189229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ед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783" y="2400270"/>
            <a:ext cx="2140487" cy="2140487"/>
          </a:xfrm>
          <a:prstGeom prst="rect">
            <a:avLst/>
          </a:prstGeom>
        </p:spPr>
      </p:pic>
      <p:pic>
        <p:nvPicPr>
          <p:cNvPr id="5" name="Рисунок 4" descr="Изображение выглядит как вода, рисунок, плавание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513" y="4411495"/>
            <a:ext cx="1969645" cy="1969645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лодка, транспорт, плавсредство, корабль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159" y="4580361"/>
            <a:ext cx="1731269" cy="1731269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зыкальный инструмент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232" y="2425124"/>
            <a:ext cx="2015054" cy="2015054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Кухонная утварь, посуда, ложка, столовое серебр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460" y="587507"/>
            <a:ext cx="1705429" cy="170542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скусство, дизайн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653" y="653506"/>
            <a:ext cx="1616865" cy="1616865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лампа, свет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708" y="4682672"/>
            <a:ext cx="1618013" cy="1618013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зарисовка, мультфильм, рисунок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543" y="492788"/>
            <a:ext cx="1836987" cy="1836987"/>
          </a:xfrm>
          <a:prstGeom prst="rect">
            <a:avLst/>
          </a:prstGeom>
        </p:spPr>
      </p:pic>
      <p:sp>
        <p:nvSpPr>
          <p:cNvPr id="34" name="Умножение 30"/>
          <p:cNvSpPr/>
          <p:nvPr/>
        </p:nvSpPr>
        <p:spPr>
          <a:xfrm>
            <a:off x="1667594" y="431180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Кольцо 31"/>
          <p:cNvSpPr/>
          <p:nvPr/>
        </p:nvSpPr>
        <p:spPr>
          <a:xfrm>
            <a:off x="3174283" y="1957643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Умножение 32"/>
          <p:cNvSpPr/>
          <p:nvPr/>
        </p:nvSpPr>
        <p:spPr>
          <a:xfrm>
            <a:off x="1796453" y="555876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Кольцо 33"/>
          <p:cNvSpPr/>
          <p:nvPr/>
        </p:nvSpPr>
        <p:spPr>
          <a:xfrm>
            <a:off x="1980873" y="788308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Умножение 30"/>
          <p:cNvSpPr/>
          <p:nvPr/>
        </p:nvSpPr>
        <p:spPr>
          <a:xfrm>
            <a:off x="3699874" y="431180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Кольцо 31"/>
          <p:cNvSpPr/>
          <p:nvPr/>
        </p:nvSpPr>
        <p:spPr>
          <a:xfrm>
            <a:off x="5206563" y="1957643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Умножение 32"/>
          <p:cNvSpPr/>
          <p:nvPr/>
        </p:nvSpPr>
        <p:spPr>
          <a:xfrm>
            <a:off x="3828172" y="560063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Кольцо 33"/>
          <p:cNvSpPr/>
          <p:nvPr/>
        </p:nvSpPr>
        <p:spPr>
          <a:xfrm>
            <a:off x="4041595" y="788308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Умножение 30"/>
          <p:cNvSpPr/>
          <p:nvPr/>
        </p:nvSpPr>
        <p:spPr>
          <a:xfrm>
            <a:off x="5732154" y="431180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Кольцо 31"/>
          <p:cNvSpPr/>
          <p:nvPr/>
        </p:nvSpPr>
        <p:spPr>
          <a:xfrm>
            <a:off x="7238843" y="1957643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Умножение 32"/>
          <p:cNvSpPr/>
          <p:nvPr/>
        </p:nvSpPr>
        <p:spPr>
          <a:xfrm>
            <a:off x="5876563" y="547701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Кольцо 33"/>
          <p:cNvSpPr/>
          <p:nvPr/>
        </p:nvSpPr>
        <p:spPr>
          <a:xfrm>
            <a:off x="6060263" y="794256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Умножение 30"/>
          <p:cNvSpPr/>
          <p:nvPr/>
        </p:nvSpPr>
        <p:spPr>
          <a:xfrm>
            <a:off x="1661929" y="2451095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Кольцо 31"/>
          <p:cNvSpPr/>
          <p:nvPr/>
        </p:nvSpPr>
        <p:spPr>
          <a:xfrm>
            <a:off x="3168618" y="3977558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Умножение 32"/>
          <p:cNvSpPr/>
          <p:nvPr/>
        </p:nvSpPr>
        <p:spPr>
          <a:xfrm>
            <a:off x="1814511" y="2564193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Кольцо 33"/>
          <p:cNvSpPr/>
          <p:nvPr/>
        </p:nvSpPr>
        <p:spPr>
          <a:xfrm>
            <a:off x="2004250" y="2788077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Умножение 30"/>
          <p:cNvSpPr/>
          <p:nvPr/>
        </p:nvSpPr>
        <p:spPr>
          <a:xfrm>
            <a:off x="3680597" y="2451094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Кольцо 31"/>
          <p:cNvSpPr/>
          <p:nvPr/>
        </p:nvSpPr>
        <p:spPr>
          <a:xfrm>
            <a:off x="5187286" y="3977557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Умножение 32"/>
          <p:cNvSpPr/>
          <p:nvPr/>
        </p:nvSpPr>
        <p:spPr>
          <a:xfrm>
            <a:off x="3841675" y="2558150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Кольцо 33"/>
          <p:cNvSpPr/>
          <p:nvPr/>
        </p:nvSpPr>
        <p:spPr>
          <a:xfrm>
            <a:off x="4015282" y="2783984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Умножение 30"/>
          <p:cNvSpPr/>
          <p:nvPr/>
        </p:nvSpPr>
        <p:spPr>
          <a:xfrm>
            <a:off x="5699265" y="2451093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Кольцо 31"/>
          <p:cNvSpPr/>
          <p:nvPr/>
        </p:nvSpPr>
        <p:spPr>
          <a:xfrm>
            <a:off x="7205954" y="3977556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Умножение 32"/>
          <p:cNvSpPr/>
          <p:nvPr/>
        </p:nvSpPr>
        <p:spPr>
          <a:xfrm>
            <a:off x="5853578" y="2558150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Кольцо 33"/>
          <p:cNvSpPr/>
          <p:nvPr/>
        </p:nvSpPr>
        <p:spPr>
          <a:xfrm>
            <a:off x="6050525" y="2792343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Умножение 30"/>
          <p:cNvSpPr/>
          <p:nvPr/>
        </p:nvSpPr>
        <p:spPr>
          <a:xfrm>
            <a:off x="1655919" y="4450864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Кольцо 31"/>
          <p:cNvSpPr/>
          <p:nvPr/>
        </p:nvSpPr>
        <p:spPr>
          <a:xfrm>
            <a:off x="3162608" y="5977327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0" name="Умножение 32"/>
          <p:cNvSpPr/>
          <p:nvPr/>
        </p:nvSpPr>
        <p:spPr>
          <a:xfrm>
            <a:off x="1835069" y="4543645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Кольцо 33"/>
          <p:cNvSpPr/>
          <p:nvPr/>
        </p:nvSpPr>
        <p:spPr>
          <a:xfrm>
            <a:off x="2016405" y="4777838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2" name="Умножение 30"/>
          <p:cNvSpPr/>
          <p:nvPr/>
        </p:nvSpPr>
        <p:spPr>
          <a:xfrm>
            <a:off x="3691478" y="4455881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Кольцо 31"/>
          <p:cNvSpPr/>
          <p:nvPr/>
        </p:nvSpPr>
        <p:spPr>
          <a:xfrm>
            <a:off x="5198167" y="5982344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Умножение 32"/>
          <p:cNvSpPr/>
          <p:nvPr/>
        </p:nvSpPr>
        <p:spPr>
          <a:xfrm>
            <a:off x="3851855" y="4567228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Кольцо 33"/>
          <p:cNvSpPr/>
          <p:nvPr/>
        </p:nvSpPr>
        <p:spPr>
          <a:xfrm>
            <a:off x="4044642" y="4804787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6" name="Умножение 30"/>
          <p:cNvSpPr/>
          <p:nvPr/>
        </p:nvSpPr>
        <p:spPr>
          <a:xfrm>
            <a:off x="5727037" y="4460898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Кольцо 31"/>
          <p:cNvSpPr/>
          <p:nvPr/>
        </p:nvSpPr>
        <p:spPr>
          <a:xfrm>
            <a:off x="7233726" y="5987361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8" name="Умножение 32"/>
          <p:cNvSpPr/>
          <p:nvPr/>
        </p:nvSpPr>
        <p:spPr>
          <a:xfrm>
            <a:off x="5888792" y="4547089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Кольцо 33"/>
          <p:cNvSpPr/>
          <p:nvPr/>
        </p:nvSpPr>
        <p:spPr>
          <a:xfrm>
            <a:off x="6077055" y="4765248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96912" y="157366"/>
            <a:ext cx="1044266" cy="833453"/>
            <a:chOff x="8145876" y="347627"/>
            <a:chExt cx="1044266" cy="833453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8145876" y="406419"/>
              <a:ext cx="1044266" cy="71587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Рисунок 16" descr="Повторить контур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8251282" y="347627"/>
              <a:ext cx="833453" cy="833453"/>
            </a:xfrm>
            <a:prstGeom prst="rect">
              <a:avLst/>
            </a:prstGeom>
          </p:spPr>
        </p:pic>
      </p:grpSp>
      <p:sp>
        <p:nvSpPr>
          <p:cNvPr id="18" name="Прямоугольник: скругленные углы 17"/>
          <p:cNvSpPr/>
          <p:nvPr/>
        </p:nvSpPr>
        <p:spPr>
          <a:xfrm>
            <a:off x="8528166" y="990819"/>
            <a:ext cx="2758959" cy="8286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167" y="857857"/>
            <a:ext cx="1091687" cy="110348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633" y="857857"/>
            <a:ext cx="1091687" cy="110348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099" y="857857"/>
            <a:ext cx="1091687" cy="1103489"/>
          </a:xfrm>
          <a:prstGeom prst="rect">
            <a:avLst/>
          </a:prstGeom>
        </p:spPr>
      </p:pic>
      <p:sp>
        <p:nvSpPr>
          <p:cNvPr id="25" name="Прямоугольник: скругленные углы 24"/>
          <p:cNvSpPr/>
          <p:nvPr/>
        </p:nvSpPr>
        <p:spPr>
          <a:xfrm>
            <a:off x="8523498" y="2066840"/>
            <a:ext cx="2758959" cy="8286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499" y="1933878"/>
            <a:ext cx="1091687" cy="110348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965" y="1933878"/>
            <a:ext cx="1091687" cy="11034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431" y="1933878"/>
            <a:ext cx="1091687" cy="110348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280" y="865439"/>
            <a:ext cx="1091687" cy="1103489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356" y="865439"/>
            <a:ext cx="1091687" cy="1103489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939" y="860373"/>
            <a:ext cx="1091687" cy="1103489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205" y="1935303"/>
            <a:ext cx="1091687" cy="1103489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746" y="1932453"/>
            <a:ext cx="1091687" cy="1103489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430" y="1938910"/>
            <a:ext cx="1091687" cy="1103489"/>
          </a:xfrm>
          <a:prstGeom prst="rect">
            <a:avLst/>
          </a:prstGeom>
        </p:spPr>
      </p:pic>
      <p:pic>
        <p:nvPicPr>
          <p:cNvPr id="617" name="Picture 616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116570" y="3042285"/>
            <a:ext cx="356235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7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0" fill="hold">
                      <p:stCondLst>
                        <p:cond delay="0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47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1" fill="hold">
                      <p:stCondLst>
                        <p:cond delay="0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7" fill="hold">
                      <p:stCondLst>
                        <p:cond delay="0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8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9" fill="hold">
                      <p:stCondLst>
                        <p:cond delay="0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9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5" fill="hold">
                      <p:stCondLst>
                        <p:cond delay="0"/>
                      </p:stCondLst>
                      <p:childTnLst>
                        <p:par>
                          <p:cTn id="496" fill="hold">
                            <p:stCondLst>
                              <p:cond delay="0"/>
                            </p:stCondLst>
                            <p:childTnLst>
                              <p:par>
                                <p:cTn id="4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0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1" fill="hold">
                      <p:stCondLst>
                        <p:cond delay="0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7" fill="hold">
                      <p:stCondLst>
                        <p:cond delay="0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8" grpId="0" animBg="1"/>
      <p:bldP spid="48" grpId="1" animBg="1"/>
      <p:bldP spid="48" grpId="2" animBg="1"/>
      <p:bldP spid="49" grpId="0" animBg="1"/>
      <p:bldP spid="49" grpId="1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  <p:bldP spid="53" grpId="0" animBg="1"/>
      <p:bldP spid="53" grpId="1" animBg="1"/>
      <p:bldP spid="53" grpId="2" animBg="1"/>
      <p:bldP spid="54" grpId="0" animBg="1"/>
      <p:bldP spid="54" grpId="1" animBg="1"/>
      <p:bldP spid="54" grpId="2" animBg="1"/>
      <p:bldP spid="55" grpId="0" animBg="1"/>
      <p:bldP spid="55" grpId="1" animBg="1"/>
      <p:bldP spid="55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  <p:bldP spid="61" grpId="0" animBg="1"/>
      <p:bldP spid="61" grpId="1" animBg="1"/>
      <p:bldP spid="61" grpId="2" animBg="1"/>
      <p:bldP spid="62" grpId="0" animBg="1"/>
      <p:bldP spid="62" grpId="1" animBg="1"/>
      <p:bldP spid="62" grpId="2" animBg="1"/>
      <p:bldP spid="63" grpId="0" animBg="1"/>
      <p:bldP spid="63" grpId="1" animBg="1"/>
      <p:bldP spid="63" grpId="2" animBg="1"/>
      <p:bldP spid="64" grpId="0" animBg="1"/>
      <p:bldP spid="64" grpId="1" animBg="1"/>
      <p:bldP spid="64" grpId="2" animBg="1"/>
      <p:bldP spid="65" grpId="0" animBg="1"/>
      <p:bldP spid="65" grpId="1" animBg="1"/>
      <p:bldP spid="65" grpId="2" animBg="1"/>
      <p:bldP spid="66" grpId="0" animBg="1"/>
      <p:bldP spid="66" grpId="1" animBg="1"/>
      <p:bldP spid="66" grpId="2" animBg="1"/>
      <p:bldP spid="67" grpId="0" animBg="1"/>
      <p:bldP spid="67" grpId="1" animBg="1"/>
      <p:bldP spid="67" grpId="2" animBg="1"/>
      <p:bldP spid="68" grpId="0" animBg="1"/>
      <p:bldP spid="68" grpId="1" animBg="1"/>
      <p:bldP spid="68" grpId="2" animBg="1"/>
      <p:bldP spid="69" grpId="0" animBg="1"/>
      <p:bldP spid="69" grpId="1" animBg="1"/>
      <p:bldP spid="69" grpId="2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Aptos</vt:lpstr>
      <vt:lpstr>Segoe Print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9</cp:revision>
  <dcterms:created xsi:type="dcterms:W3CDTF">2024-05-06T15:26:00Z</dcterms:created>
  <dcterms:modified xsi:type="dcterms:W3CDTF">2024-07-05T11:58:40Z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3D105DA59B474254B1050E49E160C103_12</vt:lpwstr>
  </property>
  <property fmtid="{D5CDD505-2E9C-101B-9397-08002B2CF9AE}" pid="3" name="KSOProductBuildVer">
    <vt:lpwstr>1033-12.2.0.17119</vt:lpwstr>
  </property>
</Properties>
</file>