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195" d="100"/>
          <a:sy n="195" d="100"/>
        </p:scale>
        <p:origin x="-3744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7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3825" y="2552065"/>
            <a:ext cx="35528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2024-04-10T06:39:00Z</dcterms:created>
  <dcterms:modified xsi:type="dcterms:W3CDTF">2024-06-14T12:42:59Z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