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4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87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1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9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1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24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7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02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34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2554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654B5-9B1B-4ACC-9024-1166D026542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DD142-BF80-49A9-B03A-40905385F2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7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542" y="0"/>
            <a:ext cx="1232108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63" y="835045"/>
            <a:ext cx="8358340" cy="53283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809" y="1292508"/>
            <a:ext cx="1579001" cy="15424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8411" y="1213253"/>
            <a:ext cx="1700931" cy="17009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444921"/>
            <a:ext cx="1469263" cy="14692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809" y="3768265"/>
            <a:ext cx="1664352" cy="1664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1675" y="3834381"/>
            <a:ext cx="1371719" cy="13717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2579" y="3803898"/>
            <a:ext cx="1432684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8004" y="1316893"/>
            <a:ext cx="1743607" cy="17253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46987" y="1316893"/>
            <a:ext cx="1743607" cy="17253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5308" y="1329366"/>
            <a:ext cx="1743607" cy="17253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809" y="3588551"/>
            <a:ext cx="1880881" cy="18611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14430" y="3598384"/>
            <a:ext cx="1743607" cy="17253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34003" y="3627255"/>
            <a:ext cx="1743607" cy="1725318"/>
          </a:xfrm>
          <a:prstGeom prst="rect">
            <a:avLst/>
          </a:prstGeom>
        </p:spPr>
      </p:pic>
      <p:pic>
        <p:nvPicPr>
          <p:cNvPr id="27" name="Picture 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85208" y="3499228"/>
            <a:ext cx="12668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2</cp:revision>
  <dcterms:created xsi:type="dcterms:W3CDTF">2024-04-14T12:49:07Z</dcterms:created>
  <dcterms:modified xsi:type="dcterms:W3CDTF">2024-10-21T08:16:10Z</dcterms:modified>
</cp:coreProperties>
</file>