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100" d="100"/>
          <a:sy n="100" d="100"/>
        </p:scale>
        <p:origin x="8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032582"/>
                <a:gd name="connsiteY0" fmla="*/ 0 h 4129209"/>
                <a:gd name="connsiteX1" fmla="*/ 631771 w 4032582"/>
                <a:gd name="connsiteY1" fmla="*/ 0 h 4129209"/>
                <a:gd name="connsiteX2" fmla="*/ 1182891 w 4032582"/>
                <a:gd name="connsiteY2" fmla="*/ 0 h 4129209"/>
                <a:gd name="connsiteX3" fmla="*/ 1935639 w 4032582"/>
                <a:gd name="connsiteY3" fmla="*/ 0 h 4129209"/>
                <a:gd name="connsiteX4" fmla="*/ 2567411 w 4032582"/>
                <a:gd name="connsiteY4" fmla="*/ 0 h 4129209"/>
                <a:gd name="connsiteX5" fmla="*/ 3199182 w 4032582"/>
                <a:gd name="connsiteY5" fmla="*/ 0 h 4129209"/>
                <a:gd name="connsiteX6" fmla="*/ 4032582 w 4032582"/>
                <a:gd name="connsiteY6" fmla="*/ 0 h 4129209"/>
                <a:gd name="connsiteX7" fmla="*/ 4032582 w 4032582"/>
                <a:gd name="connsiteY7" fmla="*/ 622278 h 4129209"/>
                <a:gd name="connsiteX8" fmla="*/ 4032582 w 4032582"/>
                <a:gd name="connsiteY8" fmla="*/ 1313698 h 4129209"/>
                <a:gd name="connsiteX9" fmla="*/ 4032582 w 4032582"/>
                <a:gd name="connsiteY9" fmla="*/ 1935975 h 4129209"/>
                <a:gd name="connsiteX10" fmla="*/ 4032582 w 4032582"/>
                <a:gd name="connsiteY10" fmla="*/ 2558253 h 4129209"/>
                <a:gd name="connsiteX11" fmla="*/ 4032582 w 4032582"/>
                <a:gd name="connsiteY11" fmla="*/ 3457099 h 4129209"/>
                <a:gd name="connsiteX12" fmla="*/ 3689806 w 4032582"/>
                <a:gd name="connsiteY12" fmla="*/ 3799875 h 4129209"/>
                <a:gd name="connsiteX13" fmla="*/ 3360472 w 4032582"/>
                <a:gd name="connsiteY13" fmla="*/ 4129209 h 4129209"/>
                <a:gd name="connsiteX14" fmla="*/ 2621168 w 4032582"/>
                <a:gd name="connsiteY14" fmla="*/ 4129209 h 4129209"/>
                <a:gd name="connsiteX15" fmla="*/ 1881864 w 4032582"/>
                <a:gd name="connsiteY15" fmla="*/ 4129209 h 4129209"/>
                <a:gd name="connsiteX16" fmla="*/ 1209770 w 4032582"/>
                <a:gd name="connsiteY16" fmla="*/ 4129209 h 4129209"/>
                <a:gd name="connsiteX17" fmla="*/ 0 w 4032582"/>
                <a:gd name="connsiteY17" fmla="*/ 4129209 h 4129209"/>
                <a:gd name="connsiteX18" fmla="*/ 0 w 4032582"/>
                <a:gd name="connsiteY18" fmla="*/ 3564884 h 4129209"/>
                <a:gd name="connsiteX19" fmla="*/ 0 w 4032582"/>
                <a:gd name="connsiteY19" fmla="*/ 2959266 h 4129209"/>
                <a:gd name="connsiteX20" fmla="*/ 0 w 4032582"/>
                <a:gd name="connsiteY20" fmla="*/ 2229773 h 4129209"/>
                <a:gd name="connsiteX21" fmla="*/ 0 w 4032582"/>
                <a:gd name="connsiteY21" fmla="*/ 1582863 h 4129209"/>
                <a:gd name="connsiteX22" fmla="*/ 0 w 4032582"/>
                <a:gd name="connsiteY22" fmla="*/ 977246 h 4129209"/>
                <a:gd name="connsiteX23" fmla="*/ 0 w 4032582"/>
                <a:gd name="connsiteY23" fmla="*/ 0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709969 w 4032582"/>
                <a:gd name="connsiteY3" fmla="*/ 3779712 h 4129209"/>
                <a:gd name="connsiteX4" fmla="*/ 3360472 w 4032582"/>
                <a:gd name="connsiteY4" fmla="*/ 4129209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696527 w 4032582"/>
                <a:gd name="connsiteY3" fmla="*/ 3793154 h 4129209"/>
                <a:gd name="connsiteX4" fmla="*/ 3360472 w 4032582"/>
                <a:gd name="connsiteY4" fmla="*/ 4129209 h 4129209"/>
                <a:gd name="connsiteX5" fmla="*/ 2755587 w 4032582"/>
                <a:gd name="connsiteY5" fmla="*/ 4129209 h 4129209"/>
                <a:gd name="connsiteX6" fmla="*/ 2184307 w 4032582"/>
                <a:gd name="connsiteY6" fmla="*/ 4129209 h 4129209"/>
                <a:gd name="connsiteX7" fmla="*/ 1545817 w 4032582"/>
                <a:gd name="connsiteY7" fmla="*/ 4129209 h 4129209"/>
                <a:gd name="connsiteX8" fmla="*/ 840118 w 4032582"/>
                <a:gd name="connsiteY8" fmla="*/ 4129209 h 4129209"/>
                <a:gd name="connsiteX9" fmla="*/ 0 w 4032582"/>
                <a:gd name="connsiteY9" fmla="*/ 4129209 h 4129209"/>
                <a:gd name="connsiteX10" fmla="*/ 0 w 4032582"/>
                <a:gd name="connsiteY10" fmla="*/ 3358423 h 4129209"/>
                <a:gd name="connsiteX11" fmla="*/ 0 w 4032582"/>
                <a:gd name="connsiteY11" fmla="*/ 2794098 h 4129209"/>
                <a:gd name="connsiteX12" fmla="*/ 0 w 4032582"/>
                <a:gd name="connsiteY12" fmla="*/ 2023312 h 4129209"/>
                <a:gd name="connsiteX13" fmla="*/ 0 w 4032582"/>
                <a:gd name="connsiteY13" fmla="*/ 1458987 h 4129209"/>
                <a:gd name="connsiteX14" fmla="*/ 0 w 4032582"/>
                <a:gd name="connsiteY14" fmla="*/ 770786 h 4129209"/>
                <a:gd name="connsiteX15" fmla="*/ 0 w 4032582"/>
                <a:gd name="connsiteY15" fmla="*/ 0 h 4129209"/>
                <a:gd name="connsiteX16" fmla="*/ 591445 w 4032582"/>
                <a:gd name="connsiteY16" fmla="*/ 0 h 4129209"/>
                <a:gd name="connsiteX17" fmla="*/ 1344194 w 4032582"/>
                <a:gd name="connsiteY17" fmla="*/ 0 h 4129209"/>
                <a:gd name="connsiteX18" fmla="*/ 2096943 w 4032582"/>
                <a:gd name="connsiteY18" fmla="*/ 0 h 4129209"/>
                <a:gd name="connsiteX19" fmla="*/ 2648062 w 4032582"/>
                <a:gd name="connsiteY19" fmla="*/ 0 h 4129209"/>
                <a:gd name="connsiteX20" fmla="*/ 3320159 w 4032582"/>
                <a:gd name="connsiteY20" fmla="*/ 0 h 4129209"/>
                <a:gd name="connsiteX21" fmla="*/ 4032582 w 4032582"/>
                <a:gd name="connsiteY21" fmla="*/ 0 h 4129209"/>
                <a:gd name="connsiteX22" fmla="*/ 4032582 w 4032582"/>
                <a:gd name="connsiteY22" fmla="*/ 656849 h 4129209"/>
                <a:gd name="connsiteX23" fmla="*/ 4032582 w 4032582"/>
                <a:gd name="connsiteY23" fmla="*/ 1382840 h 4129209"/>
                <a:gd name="connsiteX24" fmla="*/ 4032582 w 4032582"/>
                <a:gd name="connsiteY24" fmla="*/ 2143401 h 4129209"/>
                <a:gd name="connsiteX25" fmla="*/ 4032582 w 4032582"/>
                <a:gd name="connsiteY25" fmla="*/ 2800250 h 4129209"/>
                <a:gd name="connsiteX26" fmla="*/ 4032582 w 4032582"/>
                <a:gd name="connsiteY26" fmla="*/ 3457099 h 41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2582" h="4129209" stroke="0" extrusionOk="0">
                  <a:moveTo>
                    <a:pt x="0" y="0"/>
                  </a:moveTo>
                  <a:cubicBezTo>
                    <a:pt x="183868" y="-11958"/>
                    <a:pt x="435120" y="10173"/>
                    <a:pt x="631771" y="0"/>
                  </a:cubicBezTo>
                  <a:cubicBezTo>
                    <a:pt x="828422" y="-10173"/>
                    <a:pt x="1011891" y="-18267"/>
                    <a:pt x="1182891" y="0"/>
                  </a:cubicBezTo>
                  <a:cubicBezTo>
                    <a:pt x="1353891" y="18267"/>
                    <a:pt x="1630104" y="29304"/>
                    <a:pt x="1935639" y="0"/>
                  </a:cubicBezTo>
                  <a:cubicBezTo>
                    <a:pt x="2241174" y="-29304"/>
                    <a:pt x="2414614" y="-18722"/>
                    <a:pt x="2567411" y="0"/>
                  </a:cubicBezTo>
                  <a:cubicBezTo>
                    <a:pt x="2720208" y="18722"/>
                    <a:pt x="3060784" y="-30763"/>
                    <a:pt x="3199182" y="0"/>
                  </a:cubicBezTo>
                  <a:cubicBezTo>
                    <a:pt x="3337580" y="30763"/>
                    <a:pt x="3677888" y="29341"/>
                    <a:pt x="4032582" y="0"/>
                  </a:cubicBezTo>
                  <a:cubicBezTo>
                    <a:pt x="4025266" y="309204"/>
                    <a:pt x="4039961" y="413241"/>
                    <a:pt x="4032582" y="622278"/>
                  </a:cubicBezTo>
                  <a:cubicBezTo>
                    <a:pt x="4025203" y="831315"/>
                    <a:pt x="4017300" y="985431"/>
                    <a:pt x="4032582" y="1313698"/>
                  </a:cubicBezTo>
                  <a:cubicBezTo>
                    <a:pt x="4047864" y="1641965"/>
                    <a:pt x="4051607" y="1810087"/>
                    <a:pt x="4032582" y="1935975"/>
                  </a:cubicBezTo>
                  <a:cubicBezTo>
                    <a:pt x="4013557" y="2061863"/>
                    <a:pt x="4023882" y="2426246"/>
                    <a:pt x="4032582" y="2558253"/>
                  </a:cubicBezTo>
                  <a:cubicBezTo>
                    <a:pt x="4041282" y="2690260"/>
                    <a:pt x="4023001" y="3203394"/>
                    <a:pt x="4032582" y="3457099"/>
                  </a:cubicBezTo>
                  <a:cubicBezTo>
                    <a:pt x="3919910" y="3542925"/>
                    <a:pt x="3852399" y="3634291"/>
                    <a:pt x="3689806" y="3799875"/>
                  </a:cubicBezTo>
                  <a:cubicBezTo>
                    <a:pt x="3527213" y="3965459"/>
                    <a:pt x="3443888" y="4074728"/>
                    <a:pt x="3360472" y="4129209"/>
                  </a:cubicBezTo>
                  <a:cubicBezTo>
                    <a:pt x="3044403" y="4144250"/>
                    <a:pt x="2953766" y="4165593"/>
                    <a:pt x="2621168" y="4129209"/>
                  </a:cubicBezTo>
                  <a:cubicBezTo>
                    <a:pt x="2288570" y="4092825"/>
                    <a:pt x="2128029" y="4114080"/>
                    <a:pt x="1881864" y="4129209"/>
                  </a:cubicBezTo>
                  <a:cubicBezTo>
                    <a:pt x="1635699" y="4144338"/>
                    <a:pt x="1427323" y="4106150"/>
                    <a:pt x="1209770" y="4129209"/>
                  </a:cubicBezTo>
                  <a:cubicBezTo>
                    <a:pt x="992217" y="4152268"/>
                    <a:pt x="297236" y="4070986"/>
                    <a:pt x="0" y="4129209"/>
                  </a:cubicBezTo>
                  <a:cubicBezTo>
                    <a:pt x="19017" y="3926026"/>
                    <a:pt x="16762" y="3690095"/>
                    <a:pt x="0" y="3564884"/>
                  </a:cubicBezTo>
                  <a:cubicBezTo>
                    <a:pt x="-16762" y="3439674"/>
                    <a:pt x="487" y="3210793"/>
                    <a:pt x="0" y="2959266"/>
                  </a:cubicBezTo>
                  <a:cubicBezTo>
                    <a:pt x="-487" y="2707739"/>
                    <a:pt x="21824" y="2388850"/>
                    <a:pt x="0" y="2229773"/>
                  </a:cubicBezTo>
                  <a:cubicBezTo>
                    <a:pt x="-21824" y="2070696"/>
                    <a:pt x="-23195" y="1870115"/>
                    <a:pt x="0" y="1582863"/>
                  </a:cubicBezTo>
                  <a:cubicBezTo>
                    <a:pt x="23195" y="1295611"/>
                    <a:pt x="-27330" y="1145347"/>
                    <a:pt x="0" y="977246"/>
                  </a:cubicBezTo>
                  <a:cubicBezTo>
                    <a:pt x="27330" y="809145"/>
                    <a:pt x="38781" y="312682"/>
                    <a:pt x="0" y="0"/>
                  </a:cubicBezTo>
                  <a:close/>
                </a:path>
                <a:path w="4032582" h="4129209" fill="darkenLess" stroke="0" extrusionOk="0">
                  <a:moveTo>
                    <a:pt x="3360472" y="4129209"/>
                  </a:moveTo>
                  <a:cubicBezTo>
                    <a:pt x="3403591" y="3883155"/>
                    <a:pt x="3428991" y="3835279"/>
                    <a:pt x="3494894" y="3591521"/>
                  </a:cubicBezTo>
                  <a:cubicBezTo>
                    <a:pt x="3725690" y="3541199"/>
                    <a:pt x="3805186" y="3487103"/>
                    <a:pt x="4032582" y="3457099"/>
                  </a:cubicBezTo>
                  <a:cubicBezTo>
                    <a:pt x="3892133" y="3610463"/>
                    <a:pt x="3787902" y="3715102"/>
                    <a:pt x="3709969" y="3779712"/>
                  </a:cubicBezTo>
                  <a:cubicBezTo>
                    <a:pt x="3632036" y="3844322"/>
                    <a:pt x="3501012" y="3968728"/>
                    <a:pt x="3360472" y="4129209"/>
                  </a:cubicBezTo>
                  <a:close/>
                </a:path>
                <a:path w="4032582" h="4129209" fill="none" extrusionOk="0">
                  <a:moveTo>
                    <a:pt x="3360472" y="4129209"/>
                  </a:moveTo>
                  <a:cubicBezTo>
                    <a:pt x="3380134" y="3983469"/>
                    <a:pt x="3454618" y="3795005"/>
                    <a:pt x="3494894" y="3591521"/>
                  </a:cubicBezTo>
                  <a:cubicBezTo>
                    <a:pt x="3649012" y="3568794"/>
                    <a:pt x="3778265" y="3535418"/>
                    <a:pt x="4032582" y="3457099"/>
                  </a:cubicBezTo>
                  <a:cubicBezTo>
                    <a:pt x="3872837" y="3618549"/>
                    <a:pt x="3803442" y="3689233"/>
                    <a:pt x="3696527" y="3793154"/>
                  </a:cubicBezTo>
                  <a:cubicBezTo>
                    <a:pt x="3589612" y="3897075"/>
                    <a:pt x="3499229" y="4008917"/>
                    <a:pt x="3360472" y="4129209"/>
                  </a:cubicBezTo>
                  <a:cubicBezTo>
                    <a:pt x="3125888" y="4150482"/>
                    <a:pt x="2908778" y="4108984"/>
                    <a:pt x="2755587" y="4129209"/>
                  </a:cubicBezTo>
                  <a:cubicBezTo>
                    <a:pt x="2602396" y="4149434"/>
                    <a:pt x="2434982" y="4156733"/>
                    <a:pt x="2184307" y="4129209"/>
                  </a:cubicBezTo>
                  <a:cubicBezTo>
                    <a:pt x="1933632" y="4101685"/>
                    <a:pt x="1816237" y="4138788"/>
                    <a:pt x="1545817" y="4129209"/>
                  </a:cubicBezTo>
                  <a:cubicBezTo>
                    <a:pt x="1275397" y="4119631"/>
                    <a:pt x="1009439" y="4109375"/>
                    <a:pt x="840118" y="4129209"/>
                  </a:cubicBezTo>
                  <a:cubicBezTo>
                    <a:pt x="670797" y="4149043"/>
                    <a:pt x="264539" y="4166064"/>
                    <a:pt x="0" y="4129209"/>
                  </a:cubicBezTo>
                  <a:cubicBezTo>
                    <a:pt x="-3787" y="3936378"/>
                    <a:pt x="20730" y="3589835"/>
                    <a:pt x="0" y="3358423"/>
                  </a:cubicBezTo>
                  <a:cubicBezTo>
                    <a:pt x="-20730" y="3127011"/>
                    <a:pt x="15447" y="2966783"/>
                    <a:pt x="0" y="2794098"/>
                  </a:cubicBezTo>
                  <a:cubicBezTo>
                    <a:pt x="-15447" y="2621413"/>
                    <a:pt x="-2617" y="2408091"/>
                    <a:pt x="0" y="2023312"/>
                  </a:cubicBezTo>
                  <a:cubicBezTo>
                    <a:pt x="2617" y="1638533"/>
                    <a:pt x="-11771" y="1644380"/>
                    <a:pt x="0" y="1458987"/>
                  </a:cubicBezTo>
                  <a:cubicBezTo>
                    <a:pt x="11771" y="1273594"/>
                    <a:pt x="22893" y="978652"/>
                    <a:pt x="0" y="770786"/>
                  </a:cubicBezTo>
                  <a:cubicBezTo>
                    <a:pt x="-22893" y="562920"/>
                    <a:pt x="-35032" y="273325"/>
                    <a:pt x="0" y="0"/>
                  </a:cubicBezTo>
                  <a:cubicBezTo>
                    <a:pt x="180922" y="25048"/>
                    <a:pt x="328515" y="-16145"/>
                    <a:pt x="591445" y="0"/>
                  </a:cubicBezTo>
                  <a:cubicBezTo>
                    <a:pt x="854375" y="16145"/>
                    <a:pt x="1023745" y="20891"/>
                    <a:pt x="1344194" y="0"/>
                  </a:cubicBezTo>
                  <a:cubicBezTo>
                    <a:pt x="1664643" y="-20891"/>
                    <a:pt x="1861266" y="16626"/>
                    <a:pt x="2096943" y="0"/>
                  </a:cubicBezTo>
                  <a:cubicBezTo>
                    <a:pt x="2332620" y="-16626"/>
                    <a:pt x="2474226" y="18938"/>
                    <a:pt x="2648062" y="0"/>
                  </a:cubicBezTo>
                  <a:cubicBezTo>
                    <a:pt x="2821898" y="-18938"/>
                    <a:pt x="3013574" y="-27"/>
                    <a:pt x="3320159" y="0"/>
                  </a:cubicBezTo>
                  <a:cubicBezTo>
                    <a:pt x="3626744" y="27"/>
                    <a:pt x="3738899" y="-1061"/>
                    <a:pt x="4032582" y="0"/>
                  </a:cubicBezTo>
                  <a:cubicBezTo>
                    <a:pt x="4055000" y="206577"/>
                    <a:pt x="4006859" y="441405"/>
                    <a:pt x="4032582" y="656849"/>
                  </a:cubicBezTo>
                  <a:cubicBezTo>
                    <a:pt x="4058305" y="872293"/>
                    <a:pt x="4039326" y="1096720"/>
                    <a:pt x="4032582" y="1382840"/>
                  </a:cubicBezTo>
                  <a:cubicBezTo>
                    <a:pt x="4025838" y="1668960"/>
                    <a:pt x="4062645" y="1966084"/>
                    <a:pt x="4032582" y="2143401"/>
                  </a:cubicBezTo>
                  <a:cubicBezTo>
                    <a:pt x="4002519" y="2320718"/>
                    <a:pt x="4040592" y="2585470"/>
                    <a:pt x="4032582" y="2800250"/>
                  </a:cubicBezTo>
                  <a:cubicBezTo>
                    <a:pt x="4024572" y="3015030"/>
                    <a:pt x="4013157" y="3177483"/>
                    <a:pt x="4032582" y="3457099"/>
                  </a:cubicBezTo>
                </a:path>
                <a:path w="4032582" h="4129209" fill="none" stroke="0" extrusionOk="0">
                  <a:moveTo>
                    <a:pt x="3360472" y="4129209"/>
                  </a:moveTo>
                  <a:cubicBezTo>
                    <a:pt x="3392108" y="4019382"/>
                    <a:pt x="3467554" y="3760658"/>
                    <a:pt x="3494894" y="3591521"/>
                  </a:cubicBezTo>
                  <a:cubicBezTo>
                    <a:pt x="3728627" y="3529669"/>
                    <a:pt x="3781637" y="3518670"/>
                    <a:pt x="4032582" y="3457099"/>
                  </a:cubicBezTo>
                  <a:cubicBezTo>
                    <a:pt x="3934504" y="3536639"/>
                    <a:pt x="3811285" y="3668421"/>
                    <a:pt x="3689806" y="3799875"/>
                  </a:cubicBezTo>
                  <a:cubicBezTo>
                    <a:pt x="3568327" y="3931329"/>
                    <a:pt x="3471186" y="4051322"/>
                    <a:pt x="3360472" y="4129209"/>
                  </a:cubicBezTo>
                  <a:cubicBezTo>
                    <a:pt x="3209960" y="4154364"/>
                    <a:pt x="2996894" y="4125940"/>
                    <a:pt x="2755587" y="4129209"/>
                  </a:cubicBezTo>
                  <a:cubicBezTo>
                    <a:pt x="2514280" y="4132478"/>
                    <a:pt x="2316500" y="4110075"/>
                    <a:pt x="2184307" y="4129209"/>
                  </a:cubicBezTo>
                  <a:cubicBezTo>
                    <a:pt x="2052114" y="4148343"/>
                    <a:pt x="1756016" y="4141550"/>
                    <a:pt x="1579422" y="4129209"/>
                  </a:cubicBezTo>
                  <a:cubicBezTo>
                    <a:pt x="1402829" y="4116868"/>
                    <a:pt x="1153321" y="4137376"/>
                    <a:pt x="940932" y="4129209"/>
                  </a:cubicBezTo>
                  <a:cubicBezTo>
                    <a:pt x="728543" y="4121043"/>
                    <a:pt x="368458" y="4168326"/>
                    <a:pt x="0" y="4129209"/>
                  </a:cubicBezTo>
                  <a:cubicBezTo>
                    <a:pt x="-16638" y="3928067"/>
                    <a:pt x="15476" y="3665901"/>
                    <a:pt x="0" y="3523592"/>
                  </a:cubicBezTo>
                  <a:cubicBezTo>
                    <a:pt x="-15476" y="3381283"/>
                    <a:pt x="4208" y="3165793"/>
                    <a:pt x="0" y="2917974"/>
                  </a:cubicBezTo>
                  <a:cubicBezTo>
                    <a:pt x="-4208" y="2670155"/>
                    <a:pt x="5498" y="2554984"/>
                    <a:pt x="0" y="2229773"/>
                  </a:cubicBezTo>
                  <a:cubicBezTo>
                    <a:pt x="-5498" y="1904562"/>
                    <a:pt x="24864" y="1695946"/>
                    <a:pt x="0" y="1541571"/>
                  </a:cubicBezTo>
                  <a:cubicBezTo>
                    <a:pt x="-24864" y="1387196"/>
                    <a:pt x="29548" y="1089857"/>
                    <a:pt x="0" y="853370"/>
                  </a:cubicBezTo>
                  <a:cubicBezTo>
                    <a:pt x="-29548" y="616883"/>
                    <a:pt x="31756" y="183479"/>
                    <a:pt x="0" y="0"/>
                  </a:cubicBezTo>
                  <a:cubicBezTo>
                    <a:pt x="296041" y="4673"/>
                    <a:pt x="323145" y="26277"/>
                    <a:pt x="631771" y="0"/>
                  </a:cubicBezTo>
                  <a:cubicBezTo>
                    <a:pt x="940397" y="-26277"/>
                    <a:pt x="1029393" y="-17825"/>
                    <a:pt x="1303868" y="0"/>
                  </a:cubicBezTo>
                  <a:cubicBezTo>
                    <a:pt x="1578343" y="17825"/>
                    <a:pt x="1729576" y="15104"/>
                    <a:pt x="2016291" y="0"/>
                  </a:cubicBezTo>
                  <a:cubicBezTo>
                    <a:pt x="2303006" y="-15104"/>
                    <a:pt x="2429523" y="-15281"/>
                    <a:pt x="2728714" y="0"/>
                  </a:cubicBezTo>
                  <a:cubicBezTo>
                    <a:pt x="3027905" y="15281"/>
                    <a:pt x="3291118" y="-31996"/>
                    <a:pt x="3441137" y="0"/>
                  </a:cubicBezTo>
                  <a:cubicBezTo>
                    <a:pt x="3591156" y="31996"/>
                    <a:pt x="3902489" y="-20320"/>
                    <a:pt x="4032582" y="0"/>
                  </a:cubicBezTo>
                  <a:cubicBezTo>
                    <a:pt x="4001410" y="196604"/>
                    <a:pt x="4015008" y="408714"/>
                    <a:pt x="4032582" y="691420"/>
                  </a:cubicBezTo>
                  <a:cubicBezTo>
                    <a:pt x="4050156" y="974126"/>
                    <a:pt x="4001872" y="1074888"/>
                    <a:pt x="4032582" y="1382840"/>
                  </a:cubicBezTo>
                  <a:cubicBezTo>
                    <a:pt x="4063292" y="1690792"/>
                    <a:pt x="4004823" y="1837264"/>
                    <a:pt x="4032582" y="2108830"/>
                  </a:cubicBezTo>
                  <a:cubicBezTo>
                    <a:pt x="4060342" y="2380396"/>
                    <a:pt x="3999599" y="2917342"/>
                    <a:pt x="4032582" y="3457099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967709"/>
                <a:gd name="connsiteY0" fmla="*/ 0 h 608828"/>
                <a:gd name="connsiteX1" fmla="*/ 483855 w 967709"/>
                <a:gd name="connsiteY1" fmla="*/ 0 h 608828"/>
                <a:gd name="connsiteX2" fmla="*/ 967709 w 967709"/>
                <a:gd name="connsiteY2" fmla="*/ 0 h 608828"/>
                <a:gd name="connsiteX3" fmla="*/ 967709 w 967709"/>
                <a:gd name="connsiteY3" fmla="*/ 608828 h 608828"/>
                <a:gd name="connsiteX4" fmla="*/ 483855 w 967709"/>
                <a:gd name="connsiteY4" fmla="*/ 608828 h 608828"/>
                <a:gd name="connsiteX5" fmla="*/ 0 w 967709"/>
                <a:gd name="connsiteY5" fmla="*/ 608828 h 608828"/>
                <a:gd name="connsiteX6" fmla="*/ 0 w 967709"/>
                <a:gd name="connsiteY6" fmla="*/ 0 h 6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709" h="608828" fill="none" extrusionOk="0">
                  <a:moveTo>
                    <a:pt x="0" y="0"/>
                  </a:moveTo>
                  <a:cubicBezTo>
                    <a:pt x="237015" y="22120"/>
                    <a:pt x="316697" y="19245"/>
                    <a:pt x="483855" y="0"/>
                  </a:cubicBezTo>
                  <a:cubicBezTo>
                    <a:pt x="651013" y="-19245"/>
                    <a:pt x="855094" y="21503"/>
                    <a:pt x="967709" y="0"/>
                  </a:cubicBezTo>
                  <a:cubicBezTo>
                    <a:pt x="968865" y="272909"/>
                    <a:pt x="943704" y="350948"/>
                    <a:pt x="967709" y="608828"/>
                  </a:cubicBezTo>
                  <a:cubicBezTo>
                    <a:pt x="823319" y="591302"/>
                    <a:pt x="692112" y="593869"/>
                    <a:pt x="483855" y="608828"/>
                  </a:cubicBezTo>
                  <a:cubicBezTo>
                    <a:pt x="275598" y="623787"/>
                    <a:pt x="114231" y="607964"/>
                    <a:pt x="0" y="608828"/>
                  </a:cubicBezTo>
                  <a:cubicBezTo>
                    <a:pt x="-30280" y="383242"/>
                    <a:pt x="2850" y="167312"/>
                    <a:pt x="0" y="0"/>
                  </a:cubicBezTo>
                  <a:close/>
                </a:path>
                <a:path w="967709" h="608828" stroke="0" extrusionOk="0">
                  <a:moveTo>
                    <a:pt x="0" y="0"/>
                  </a:moveTo>
                  <a:cubicBezTo>
                    <a:pt x="225525" y="-14108"/>
                    <a:pt x="376665" y="-24189"/>
                    <a:pt x="493532" y="0"/>
                  </a:cubicBezTo>
                  <a:cubicBezTo>
                    <a:pt x="610399" y="24189"/>
                    <a:pt x="778668" y="20646"/>
                    <a:pt x="967709" y="0"/>
                  </a:cubicBezTo>
                  <a:cubicBezTo>
                    <a:pt x="956321" y="193047"/>
                    <a:pt x="975177" y="350692"/>
                    <a:pt x="967709" y="608828"/>
                  </a:cubicBezTo>
                  <a:cubicBezTo>
                    <a:pt x="748950" y="586322"/>
                    <a:pt x="631722" y="626752"/>
                    <a:pt x="493532" y="608828"/>
                  </a:cubicBezTo>
                  <a:cubicBezTo>
                    <a:pt x="355342" y="590904"/>
                    <a:pt x="164161" y="632110"/>
                    <a:pt x="0" y="608828"/>
                  </a:cubicBezTo>
                  <a:cubicBezTo>
                    <a:pt x="3945" y="413061"/>
                    <a:pt x="24748" y="290396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Тато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купить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купить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приберу пил.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побудую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вежу.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поїм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бублик.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поллю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кв</a:t>
            </a:r>
            <a:r>
              <a:rPr lang="uk-UA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іти.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погодую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білку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184" y="2599534"/>
            <a:ext cx="20478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2024-11-21T10:33:54Z</dcterms:created>
  <dcterms:modified xsi:type="dcterms:W3CDTF">2024-11-22T08:50:37Z</dcterms:modified>
</cp:coreProperties>
</file>