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0859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E9E32-AE24-4A35-AB77-6A3576612E51}"/>
</file>

<file path=customXml/itemProps2.xml><?xml version="1.0" encoding="utf-8"?>
<ds:datastoreItem xmlns:ds="http://schemas.openxmlformats.org/officeDocument/2006/customXml" ds:itemID="{089F4792-6B2C-4CFB-9A6C-3A167CAAF2C4}"/>
</file>

<file path=customXml/itemProps3.xml><?xml version="1.0" encoding="utf-8"?>
<ds:datastoreItem xmlns:ds="http://schemas.openxmlformats.org/officeDocument/2006/customXml" ds:itemID="{91814372-A681-4133-859C-C62711E6AC6E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