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11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03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30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42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74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16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75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7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87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6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32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0915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6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2"/>
            <a:ext cx="12192000" cy="69668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1" y="5584699"/>
            <a:ext cx="1534326" cy="1327729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205771" y="188327"/>
            <a:ext cx="3934691" cy="3466779"/>
            <a:chOff x="539552" y="1066436"/>
            <a:chExt cx="4598778" cy="4633991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561007" y="2648092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2071477" y="1124744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561007" y="4160260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2071477" y="2676091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2051720" y="4188259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3622392" y="2676091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3626162" y="4188259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539552" y="1124744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3581766" y="1066436"/>
              <a:ext cx="1512168" cy="1512167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462833" y="3236637"/>
            <a:ext cx="3934691" cy="3443794"/>
            <a:chOff x="539552" y="1097160"/>
            <a:chExt cx="4598778" cy="4603267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561007" y="2648092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2071477" y="1124744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561007" y="4160260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2071477" y="2676091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2051720" y="4188259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3591970" y="1097160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3622392" y="2676091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3626162" y="4188259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539552" y="1124744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" name="Выноска-облако 39"/>
          <p:cNvSpPr/>
          <p:nvPr/>
        </p:nvSpPr>
        <p:spPr>
          <a:xfrm flipH="1">
            <a:off x="6312310" y="120671"/>
            <a:ext cx="4451881" cy="2014597"/>
          </a:xfrm>
          <a:prstGeom prst="cloudCallout">
            <a:avLst>
              <a:gd name="adj1" fmla="val -22762"/>
              <a:gd name="adj2" fmla="val 11375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Він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незграбний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товстий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Завжди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він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чомусь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сумний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на </a:t>
            </a:r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лобі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нього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ріг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Ця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тварина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 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81" y="254951"/>
            <a:ext cx="1226019" cy="1226019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305" y="254951"/>
            <a:ext cx="1106697" cy="1106697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7210329" y="409120"/>
            <a:ext cx="34058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темнім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лісі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проживає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Довгий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хвіст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пухнастий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має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Їй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місці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сидиться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Як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зовуть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її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399" y="1436268"/>
            <a:ext cx="1115284" cy="1115284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7356071" y="355624"/>
            <a:ext cx="27086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Хоч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бджолі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вона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сестриця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та медок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збирать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ліниться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09" y="1393534"/>
            <a:ext cx="1101259" cy="1101259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11" y="2523823"/>
            <a:ext cx="1236904" cy="123690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541" y="188326"/>
            <a:ext cx="1121934" cy="112193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26" y="2566721"/>
            <a:ext cx="1032753" cy="1032753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874" y="1373429"/>
            <a:ext cx="1308852" cy="130885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539" y="2492039"/>
            <a:ext cx="1163598" cy="1163598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651" y="3246551"/>
            <a:ext cx="1210710" cy="121071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409" y="4503298"/>
            <a:ext cx="920257" cy="96041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067" y="5586133"/>
            <a:ext cx="1054760" cy="105476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834" y="3314669"/>
            <a:ext cx="1026662" cy="102666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364" y="4475337"/>
            <a:ext cx="1016339" cy="1016339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408" y="3322069"/>
            <a:ext cx="920257" cy="960418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377" y="5607519"/>
            <a:ext cx="920257" cy="960418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308" y="5553779"/>
            <a:ext cx="1210710" cy="1210710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810" y="4378152"/>
            <a:ext cx="1210710" cy="1210710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7159044" y="274838"/>
            <a:ext cx="30876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Солодкий</a:t>
            </a:r>
            <a:r>
              <a:rPr lang="ru-RU" b="1" dirty="0"/>
              <a:t> і </a:t>
            </a:r>
            <a:r>
              <a:rPr lang="ru-RU" b="1" dirty="0" err="1"/>
              <a:t>чудовий</a:t>
            </a:r>
            <a:r>
              <a:rPr lang="ru-RU" b="1" dirty="0"/>
              <a:t> </a:t>
            </a:r>
            <a:r>
              <a:rPr lang="ru-RU" b="1" dirty="0" err="1"/>
              <a:t>він</a:t>
            </a:r>
            <a:r>
              <a:rPr lang="ru-RU" b="1" dirty="0"/>
              <a:t>,</a:t>
            </a:r>
            <a:endParaRPr lang="ru-RU" dirty="0"/>
          </a:p>
          <a:p>
            <a:r>
              <a:rPr lang="ru-RU" b="1" dirty="0"/>
              <a:t>У </a:t>
            </a:r>
            <a:r>
              <a:rPr lang="ru-RU" b="1" dirty="0" err="1"/>
              <a:t>формі</a:t>
            </a:r>
            <a:r>
              <a:rPr lang="ru-RU" b="1" dirty="0"/>
              <a:t> </a:t>
            </a:r>
            <a:r>
              <a:rPr lang="ru-RU" b="1" dirty="0" err="1"/>
              <a:t>півмісяця</a:t>
            </a:r>
            <a:r>
              <a:rPr lang="ru-RU" b="1" dirty="0"/>
              <a:t>,</a:t>
            </a:r>
            <a:endParaRPr lang="ru-RU" dirty="0"/>
          </a:p>
          <a:p>
            <a:r>
              <a:rPr lang="ru-RU" b="1" dirty="0" err="1"/>
              <a:t>Всіх</a:t>
            </a:r>
            <a:r>
              <a:rPr lang="ru-RU" b="1" dirty="0"/>
              <a:t> начинок і не </a:t>
            </a:r>
            <a:r>
              <a:rPr lang="ru-RU" b="1" dirty="0" err="1"/>
              <a:t>злічити</a:t>
            </a:r>
            <a:r>
              <a:rPr lang="ru-RU" b="1" dirty="0"/>
              <a:t>,</a:t>
            </a:r>
            <a:endParaRPr lang="ru-RU" dirty="0"/>
          </a:p>
          <a:p>
            <a:r>
              <a:rPr lang="ru-RU" b="1" dirty="0"/>
              <a:t>Починай-ка </a:t>
            </a:r>
            <a:r>
              <a:rPr lang="ru-RU" b="1" dirty="0" err="1"/>
              <a:t>краще</a:t>
            </a:r>
            <a:r>
              <a:rPr lang="ru-RU" b="1" dirty="0"/>
              <a:t> </a:t>
            </a:r>
            <a:r>
              <a:rPr lang="ru-RU" b="1" dirty="0" err="1"/>
              <a:t>їсти</a:t>
            </a:r>
            <a:r>
              <a:rPr lang="ru-RU" b="1" dirty="0" smtClean="0"/>
              <a:t>!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en-US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7280084" y="430297"/>
            <a:ext cx="25739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Біжить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чотири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брати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один другого не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догнати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331377" y="476161"/>
            <a:ext cx="2424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Ти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молодець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Отримай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свою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нагороду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248086" y="259397"/>
            <a:ext cx="29319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Сонечко маленьке,</a:t>
            </a:r>
            <a:b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Кисло</a:t>
            </a: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 –солоденьке.</a:t>
            </a:r>
            <a:b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На частинки поділю</a:t>
            </a:r>
            <a:b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Своїх друзів пригощу.</a:t>
            </a:r>
            <a:b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Здогадалися, що це?</a:t>
            </a:r>
            <a:b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Корисне, з вітаміном "С"?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2842603" y="1392010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1505643" y="214424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1504364" y="1398919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1510782" y="2536579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12920" y="2523824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2849698" y="2542935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4473455" y="3257272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5757037" y="5571831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7080561" y="3235372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4464749" y="4396919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5764241" y="4396918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7089754" y="5569006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014" y="1155916"/>
            <a:ext cx="4175163" cy="4307800"/>
          </a:xfrm>
          <a:prstGeom prst="rect">
            <a:avLst/>
          </a:prstGeom>
        </p:spPr>
      </p:pic>
      <p:pic>
        <p:nvPicPr>
          <p:cNvPr id="199" name="Picture 19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546099" y="3221123"/>
            <a:ext cx="2409825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5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5" grpId="0"/>
      <p:bldP spid="45" grpId="1"/>
      <p:bldP spid="61" grpId="0"/>
      <p:bldP spid="61" grpId="1"/>
      <p:bldP spid="62" grpId="0"/>
      <p:bldP spid="62" grpId="1"/>
      <p:bldP spid="63" grpId="0"/>
      <p:bldP spid="64" grpId="0"/>
      <p:bldP spid="64" grpId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124</Words>
  <Application>Microsoft Office PowerPoint</Application>
  <PresentationFormat>Широкоэкранный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5</cp:revision>
  <dcterms:created xsi:type="dcterms:W3CDTF">2024-12-02T19:50:06Z</dcterms:created>
  <dcterms:modified xsi:type="dcterms:W3CDTF">2024-12-05T15:16:18Z</dcterms:modified>
</cp:coreProperties>
</file>