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9" autoAdjust="0"/>
  </p:normalViewPr>
  <p:slideViewPr>
    <p:cSldViewPr snapToGrid="0">
      <p:cViewPr>
        <p:scale>
          <a:sx n="100" d="100"/>
          <a:sy n="100" d="100"/>
        </p:scale>
        <p:origin x="8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5D8FDF63-DF3D-0027-677E-6798CA396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3" y="4583902"/>
            <a:ext cx="1688741" cy="168874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мультфильм, слон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0CE067D-1021-3BDF-3E2C-C7372C2272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91" y="723442"/>
            <a:ext cx="1475855" cy="141106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785D11-5939-7D8B-3C9B-2736138704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" y="2494109"/>
            <a:ext cx="1890633" cy="1890633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8999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9668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18857" y="480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803277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2227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2896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50576" y="484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63999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5455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6124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98967" y="47210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82667" y="7186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84333" y="23754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91022" y="39019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36915" y="248859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26654" y="271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503001" y="23754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009690" y="39019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64079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37686" y="270838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21669" y="23754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28358" y="39019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75982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72929" y="27167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78323" y="437526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85012" y="590173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57473" y="446804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38809" y="47022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513882" y="438028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20571" y="590674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74259" y="44916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67046" y="47291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49441" y="43853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49780" y="590541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711196" y="44714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99459" y="46896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2024-05-06T15:26:00Z</dcterms:created>
  <dcterms:modified xsi:type="dcterms:W3CDTF">2024-11-22T09:55:10Z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