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74374" y="3055163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нструмент, бритва&#10;&#10;Автоматически созданное описание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782" y="2797987"/>
              <a:ext cx="1276674" cy="127667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85969" y="3051143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37490" y="3067958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43567" y="3015031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298851" y="3026504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842" y="2905223"/>
            <a:ext cx="33242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40742-A513-427A-804C-92B0DCB17649}"/>
</file>

<file path=customXml/itemProps2.xml><?xml version="1.0" encoding="utf-8"?>
<ds:datastoreItem xmlns:ds="http://schemas.openxmlformats.org/officeDocument/2006/customXml" ds:itemID="{87C1AA26-3B56-4182-8C0D-4ACAAF53FE17}"/>
</file>

<file path=customXml/itemProps3.xml><?xml version="1.0" encoding="utf-8"?>
<ds:datastoreItem xmlns:ds="http://schemas.openxmlformats.org/officeDocument/2006/customXml" ds:itemID="{1DCCC900-1D52-4145-96CB-3DBBE3D5A1E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2024-08-01T06:56:33Z</dcterms:created>
  <dcterms:modified xsi:type="dcterms:W3CDTF">2024-12-12T10:55:44Z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