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BBF998-07EC-4CAA-8F62-3EEA8DBDF0E3}"/>
</file>

<file path=customXml/itemProps2.xml><?xml version="1.0" encoding="utf-8"?>
<ds:datastoreItem xmlns:ds="http://schemas.openxmlformats.org/officeDocument/2006/customXml" ds:itemID="{C99680B8-B6CA-417D-8164-3649611890E5}"/>
</file>

<file path=customXml/itemProps3.xml><?xml version="1.0" encoding="utf-8"?>
<ds:datastoreItem xmlns:ds="http://schemas.openxmlformats.org/officeDocument/2006/customXml" ds:itemID="{99A75E5B-D496-49B1-8381-72880B0D2C8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