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7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tabLst/>
              <a:defRPr/>
            </a:pPr>
            <a:r>
              <a:rPr lang="ru-RU" dirty="0" err="1"/>
              <a:t>шльопанці</a:t>
            </a:r>
            <a:endParaRPr lang="ru-RU" dirty="0"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18"/>
            <a:ext cx="12192000" cy="6877235"/>
          </a:xfrm>
          <a:prstGeom prst="rect">
            <a:avLst/>
          </a:prstGeom>
        </p:spPr>
      </p:pic>
      <p:sp>
        <p:nvSpPr>
          <p:cNvPr id="4" name="Овал ШАПКА"/>
          <p:cNvSpPr/>
          <p:nvPr/>
        </p:nvSpPr>
        <p:spPr>
          <a:xfrm>
            <a:off x="2853223" y="476672"/>
            <a:ext cx="2700000" cy="1800000"/>
          </a:xfrm>
          <a:prstGeom prst="ellipse">
            <a:avLst/>
          </a:prstGeom>
          <a:solidFill>
            <a:srgbClr val="F8F8F8">
              <a:alpha val="60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КАПША</a:t>
            </a:r>
          </a:p>
        </p:txBody>
      </p:sp>
      <p:sp>
        <p:nvSpPr>
          <p:cNvPr id="6" name="Овал ШЛЯПА"/>
          <p:cNvSpPr/>
          <p:nvPr/>
        </p:nvSpPr>
        <p:spPr>
          <a:xfrm>
            <a:off x="8615675" y="476672"/>
            <a:ext cx="2700000" cy="1800000"/>
          </a:xfrm>
          <a:prstGeom prst="ellipse">
            <a:avLst/>
          </a:prstGeom>
          <a:solidFill>
            <a:srgbClr val="F8F8F8">
              <a:alpha val="60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МОШЛО</a:t>
            </a:r>
          </a:p>
        </p:txBody>
      </p:sp>
      <p:sp>
        <p:nvSpPr>
          <p:cNvPr id="7" name="Овал ШАРФ"/>
          <p:cNvSpPr/>
          <p:nvPr/>
        </p:nvSpPr>
        <p:spPr>
          <a:xfrm>
            <a:off x="5724731" y="476672"/>
            <a:ext cx="2700000" cy="1800000"/>
          </a:xfrm>
          <a:prstGeom prst="ellipse">
            <a:avLst/>
          </a:prstGeom>
          <a:solidFill>
            <a:srgbClr val="F8F8F8">
              <a:alpha val="60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РАШФ</a:t>
            </a:r>
          </a:p>
        </p:txBody>
      </p:sp>
      <p:sp>
        <p:nvSpPr>
          <p:cNvPr id="8" name="Овал ШТАНЫ"/>
          <p:cNvSpPr/>
          <p:nvPr/>
        </p:nvSpPr>
        <p:spPr>
          <a:xfrm>
            <a:off x="7175526" y="2528999"/>
            <a:ext cx="2700000" cy="1800000"/>
          </a:xfrm>
          <a:prstGeom prst="ellipse">
            <a:avLst/>
          </a:prstGeom>
          <a:solidFill>
            <a:srgbClr val="F8F8F8">
              <a:alpha val="60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ТИШНА</a:t>
            </a:r>
          </a:p>
        </p:txBody>
      </p:sp>
      <p:sp>
        <p:nvSpPr>
          <p:cNvPr id="9" name="Овал ШОРТЫ"/>
          <p:cNvSpPr/>
          <p:nvPr/>
        </p:nvSpPr>
        <p:spPr>
          <a:xfrm>
            <a:off x="5724731" y="4509120"/>
            <a:ext cx="2700000" cy="1800000"/>
          </a:xfrm>
          <a:prstGeom prst="ellipse">
            <a:avLst/>
          </a:prstGeom>
          <a:solidFill>
            <a:srgbClr val="F8F8F8">
              <a:alpha val="60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ТИРОШ</a:t>
            </a:r>
          </a:p>
        </p:txBody>
      </p:sp>
      <p:sp>
        <p:nvSpPr>
          <p:cNvPr id="10" name="Овал ШУБА"/>
          <p:cNvSpPr/>
          <p:nvPr/>
        </p:nvSpPr>
        <p:spPr>
          <a:xfrm>
            <a:off x="4079171" y="2550521"/>
            <a:ext cx="2700000" cy="1800000"/>
          </a:xfrm>
          <a:prstGeom prst="ellipse">
            <a:avLst/>
          </a:prstGeom>
          <a:solidFill>
            <a:srgbClr val="F8F8F8">
              <a:alpha val="60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АШУБ</a:t>
            </a:r>
          </a:p>
        </p:txBody>
      </p:sp>
      <p:sp>
        <p:nvSpPr>
          <p:cNvPr id="11" name="Овал ШЛЕПКИ"/>
          <p:cNvSpPr/>
          <p:nvPr/>
        </p:nvSpPr>
        <p:spPr>
          <a:xfrm>
            <a:off x="2853102" y="4509120"/>
            <a:ext cx="2700000" cy="1800000"/>
          </a:xfrm>
          <a:prstGeom prst="ellipse">
            <a:avLst/>
          </a:prstGeom>
          <a:solidFill>
            <a:srgbClr val="F8F8F8">
              <a:alpha val="60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ЛЬОШАНПЦІ</a:t>
            </a:r>
          </a:p>
        </p:txBody>
      </p:sp>
      <p:sp>
        <p:nvSpPr>
          <p:cNvPr id="12" name="Овал ШАЛЬ"/>
          <p:cNvSpPr/>
          <p:nvPr/>
        </p:nvSpPr>
        <p:spPr>
          <a:xfrm>
            <a:off x="8615675" y="4509120"/>
            <a:ext cx="2700000" cy="1800000"/>
          </a:xfrm>
          <a:prstGeom prst="ellipse">
            <a:avLst/>
          </a:prstGeom>
          <a:solidFill>
            <a:srgbClr val="F8F8F8">
              <a:alpha val="60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ЛЬША</a:t>
            </a:r>
          </a:p>
        </p:txBody>
      </p:sp>
      <p:pic>
        <p:nvPicPr>
          <p:cNvPr id="5" name="ШАЛЬ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4" b="34250"/>
          <a:stretch>
            <a:fillRect/>
          </a:stretch>
        </p:blipFill>
        <p:spPr>
          <a:xfrm>
            <a:off x="8698477" y="4869120"/>
            <a:ext cx="2654107" cy="1440000"/>
          </a:xfrm>
          <a:prstGeom prst="rect">
            <a:avLst/>
          </a:prstGeom>
        </p:spPr>
      </p:pic>
      <p:pic>
        <p:nvPicPr>
          <p:cNvPr id="13" name="ШАПКА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5"/>
          <a:stretch>
            <a:fillRect/>
          </a:stretch>
        </p:blipFill>
        <p:spPr>
          <a:xfrm>
            <a:off x="3050250" y="476672"/>
            <a:ext cx="2305945" cy="1800000"/>
          </a:xfrm>
          <a:prstGeom prst="rect">
            <a:avLst/>
          </a:prstGeom>
        </p:spPr>
      </p:pic>
      <p:pic>
        <p:nvPicPr>
          <p:cNvPr id="14" name="ШУБ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171" y="2514101"/>
            <a:ext cx="1800000" cy="1800000"/>
          </a:xfrm>
          <a:prstGeom prst="rect">
            <a:avLst/>
          </a:prstGeom>
        </p:spPr>
      </p:pic>
      <p:pic>
        <p:nvPicPr>
          <p:cNvPr id="15" name="ШТАНЫ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660" y="2487221"/>
            <a:ext cx="1443625" cy="1800000"/>
          </a:xfrm>
          <a:prstGeom prst="rect">
            <a:avLst/>
          </a:prstGeom>
        </p:spPr>
      </p:pic>
      <p:pic>
        <p:nvPicPr>
          <p:cNvPr id="16" name="ШОРТЫ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439" y="4453481"/>
            <a:ext cx="1800000" cy="1800000"/>
          </a:xfrm>
          <a:prstGeom prst="rect">
            <a:avLst/>
          </a:prstGeom>
        </p:spPr>
      </p:pic>
      <p:pic>
        <p:nvPicPr>
          <p:cNvPr id="17" name="ШЛЕПКИ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782" y="4453481"/>
            <a:ext cx="1944000" cy="1944000"/>
          </a:xfrm>
          <a:prstGeom prst="rect">
            <a:avLst/>
          </a:prstGeom>
        </p:spPr>
      </p:pic>
      <p:pic>
        <p:nvPicPr>
          <p:cNvPr id="18" name="ШАРФ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731" y="399100"/>
            <a:ext cx="1883116" cy="1908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9751">
            <a:off x="13232778" y="4045283"/>
            <a:ext cx="4935220" cy="5078095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шлем, одежда, головной убор, Средства индивидуальной защиты&#10;&#10;Автоматически созданное описание">
            <a:extLst>
              <a:ext uri="{FF2B5EF4-FFF2-40B4-BE49-F238E27FC236}">
                <a16:creationId xmlns:a16="http://schemas.microsoft.com/office/drawing/2014/main" id="{8ECE2FD7-E012-4451-7E28-62B2F280789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87285" y="476672"/>
            <a:ext cx="1555214" cy="1555214"/>
          </a:xfrm>
          <a:prstGeom prst="rect">
            <a:avLst/>
          </a:prstGeom>
        </p:spPr>
      </p:pic>
      <p:pic>
        <p:nvPicPr>
          <p:cNvPr id="129" name="Picture 12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4529" y="2060575"/>
            <a:ext cx="2990850" cy="3000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</Words>
  <Application>Microsoft Office PowerPoint</Application>
  <PresentationFormat>Широкоэкранный</PresentationFormat>
  <Paragraphs>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18</cp:revision>
  <dcterms:created xsi:type="dcterms:W3CDTF">2024-06-13T07:35:17Z</dcterms:created>
  <dcterms:modified xsi:type="dcterms:W3CDTF">2024-11-06T09:13:09Z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254DACF5D1614A8DBD2D9F475DA2B461_12</vt:lpwstr>
  </property>
  <property fmtid="{D5CDD505-2E9C-101B-9397-08002B2CF9AE}" pid="3" name="KSOProductBuildVer">
    <vt:lpwstr>1033-12.2.0.17119</vt:lpwstr>
  </property>
</Properties>
</file>