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005" autoAdjust="0"/>
  </p:normalViewPr>
  <p:slideViewPr>
    <p:cSldViewPr snapToGrid="0" showGuides="1">
      <p:cViewPr>
        <p:scale>
          <a:sx n="66" d="100"/>
          <a:sy n="66" d="100"/>
        </p:scale>
        <p:origin x="1668" y="8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DC72CF-3CBF-4C4D-8303-396CA8F2B676}" type="datetimeFigureOut">
              <a:rPr lang="ru-UA" smtClean="0"/>
              <a:t>13.02.2025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5C15B9-5EFC-4065-B6C4-38167C5B46A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60440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5C15B9-5EFC-4065-B6C4-38167C5B46AF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63820797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ED4AEC-FF18-AA4D-66DD-7C28DEC564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F3ACD32-96DB-E2E1-9EDF-6760C4574E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8F33511-D7A2-7CA6-D244-5B7363434E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13.02.2025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B0B290B-F879-F38C-D788-6F847579F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50C972D-96D8-CA43-106C-51801A3C9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905147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207173-CC85-87D5-AD41-3BD7814958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4724751-ED98-AF39-1E8F-918EC86B1C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2649FD3-5BDA-6328-2C18-98F13EF9C4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13.02.2025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BCF6C81-B8D4-92C4-3EB4-74E4AF7B2B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C4436BA-AB21-666A-C054-3B7797E2CB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016030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C12867D-9FF3-B885-B0AA-BBBD983047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5900E6E-8271-86E1-6511-4F81F56B42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6DDAA66-BF62-3FF1-EB5C-0EB9C6D625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13.02.2025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3C7DF9F-BE84-8B47-9413-D7507768C8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D5B0238-A7A9-F1CE-F8B5-AF75CE5B6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418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54B67F-A3BB-95CA-18F7-E6615C5151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9B3E1E-CCCB-6E09-D3B3-356EBEC168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37D1385-7BA5-957C-6130-CEA36AD5CC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13.02.2025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F1B02D8-612B-C208-868F-747285688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D5BB0C-09EA-4C83-47B8-37ED58171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764183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FA7098-3E6A-C0E1-D3B2-E1A96DE450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68A5FF3-DBCB-17C8-0CA0-677B4BA6DF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81F3521-7860-8574-6A91-AD167CF57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13.02.2025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CE1713A-99AA-9C1D-C7D0-E92A126EC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20710BA-FFF1-6148-CB1B-74D4AA9F3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02689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F7C15A-9B87-9320-C3AA-B1B2236869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66EDF1E-293E-76A8-8E2A-04B2358EF9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875DDCA-9C14-0B5D-7AD9-4F44F52D05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3827A01-E5A0-6996-7783-29505D4919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13.02.2025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74DF8A1-6D9D-5426-A721-11A923CBF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01E6098-2CC6-FA19-1F80-09AD23B2C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865469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810F41-92DD-8C9E-A76D-5007E4EE96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C5BC0D2-7343-DA2A-F315-064A45FDC1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CCE68F1-1465-F4FA-E907-13A3AC41A3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01D55B5-73C2-F178-4EC4-CE9F09F96B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25A7FFC-2529-777B-1915-B9E41CD064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7E9A8BA-EB74-78F9-8583-8AEAE64756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13.02.2025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9948471-4271-66A9-DAC9-4BC665422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2AAAA53-4503-91F6-8D65-5D9AF1A24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42901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9E80B2-1669-5278-DDFD-D2162C81A8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92F5652-ED0B-7C18-C657-8614FF98C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13.02.2025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43DD2A0-9A2C-BD22-4B32-9388C6C3FD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64228C3-AF35-46AC-5C7F-CA4440CB6E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986544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B55CFAE-8193-66C3-118F-C6C2A5A59A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13.02.2025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5C36F03-719C-E52B-4492-D05C2AF439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05E4E73-79C9-D3E8-897C-ECD50B1D9F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536305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0A3520-620F-396A-7EC0-6F6775E2C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868C556-A262-50FF-2F33-869C6A355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FADECA2-3C6D-9C92-D76A-31C113372E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1C5F6B3-FC8F-349A-A160-03C1DD9BAB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13.02.2025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E6A9E86-5556-9C19-4883-E6C6F2879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A1D6E1B-971D-54B2-72C7-5A5B24849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765214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7131FD-6123-4DB1-EAB4-6C318043A3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0EAC9E5-F121-4FF4-A6D0-7BDB14BDC6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5977489-66E2-2C74-0969-FF62DCCF96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4FF958B-6721-25FE-10FB-D3319C9F97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13.02.2025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337F033-C6E3-3A7B-6C26-90F89B6BAC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BFA4EBC-AA4A-C576-598F-B47B6856B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7632652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29FD28-7E29-0312-6F46-027677D00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18210EC-F49F-4CD7-3245-7E89B3DC27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1D9B72C-AE43-08F3-4330-94505ED0D9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A2E7D1E-6D56-48FE-9A8C-6AE002B99234}" type="datetimeFigureOut">
              <a:rPr lang="ru-UA" smtClean="0"/>
              <a:t>13.02.2025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9FA4496-7F13-4465-DB0E-4360687D80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60293F9-F65D-617C-6012-4536E4029C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34635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microsoft.com/office/2007/relationships/hdphoto" Target="../media/hdphoto1.wdp"/><Relationship Id="rId27" Type="http://schemas.openxmlformats.org/officeDocument/2006/relationships/image" Target="../media/image24.png"/><Relationship Id="rId28" Type="http://schemas.openxmlformats.org/officeDocument/2006/relationships/image" Target="../media/image25.png"/><Relationship Id="rId29" Type="http://schemas.openxmlformats.org/officeDocument/2006/relationships/image" Target="../media/image26.png"/><Relationship Id="rId30" Type="http://schemas.openxmlformats.org/officeDocument/2006/relationships/image" Target="../media/image27.png"/><Relationship Id="rId31" Type="http://schemas.openxmlformats.org/officeDocument/2006/relationships/image" Target="../media/image28.png"/><Relationship Id="rId32" Type="http://schemas.openxmlformats.org/officeDocument/2006/relationships/image" Target="../media/image29.png"/><Relationship Id="rId33" Type="http://schemas.openxmlformats.org/officeDocument/2006/relationships/image" Target="../media/image30.png"/><Relationship Id="rId34" Type="http://schemas.openxmlformats.org/officeDocument/2006/relationships/image" Target="../media/image31.png"/><Relationship Id="rId35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Рисунок 143" descr="Изображение выглядит как фиолетовый, синий, Фиолетовый, Сирен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529FC12-3E6D-1E74-F02A-F6AE94849C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35"/>
          <a:stretch/>
        </p:blipFill>
        <p:spPr>
          <a:xfrm>
            <a:off x="0" y="-7347"/>
            <a:ext cx="12191999" cy="6865347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E0F45387-F6DE-0992-8E70-6422EEBCCBC7}"/>
              </a:ext>
            </a:extLst>
          </p:cNvPr>
          <p:cNvSpPr/>
          <p:nvPr/>
        </p:nvSpPr>
        <p:spPr>
          <a:xfrm>
            <a:off x="1933577" y="326661"/>
            <a:ext cx="5108043" cy="4470400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4F207FB7-E20B-BA15-B52F-AF6E3DD4089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174254" y="5679395"/>
            <a:ext cx="1009182" cy="1018948"/>
          </a:xfrm>
          <a:prstGeom prst="rect">
            <a:avLst/>
          </a:prstGeom>
        </p:spPr>
      </p:pic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0E815A11-6708-C096-21AA-CAB6E643F7AF}"/>
              </a:ext>
            </a:extLst>
          </p:cNvPr>
          <p:cNvSpPr/>
          <p:nvPr/>
        </p:nvSpPr>
        <p:spPr>
          <a:xfrm>
            <a:off x="2859845" y="4985405"/>
            <a:ext cx="1444173" cy="1429657"/>
          </a:xfrm>
          <a:prstGeom prst="roundRect">
            <a:avLst/>
          </a:prstGeom>
          <a:solidFill>
            <a:schemeClr val="bg1">
              <a:alpha val="9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F5D1E867-4312-5B27-BE51-3DFDBE1C462D}"/>
              </a:ext>
            </a:extLst>
          </p:cNvPr>
          <p:cNvSpPr/>
          <p:nvPr/>
        </p:nvSpPr>
        <p:spPr>
          <a:xfrm>
            <a:off x="4634720" y="4985405"/>
            <a:ext cx="1444173" cy="1429657"/>
          </a:xfrm>
          <a:prstGeom prst="roundRect">
            <a:avLst/>
          </a:prstGeom>
          <a:solidFill>
            <a:schemeClr val="bg1">
              <a:alpha val="9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A0445D4C-EBA9-5A1A-A9D6-816BD8339502}"/>
              </a:ext>
            </a:extLst>
          </p:cNvPr>
          <p:cNvGrpSpPr/>
          <p:nvPr/>
        </p:nvGrpSpPr>
        <p:grpSpPr>
          <a:xfrm>
            <a:off x="1651000" y="305321"/>
            <a:ext cx="5130481" cy="4658744"/>
            <a:chOff x="1563914" y="180154"/>
            <a:chExt cx="5130481" cy="4658744"/>
          </a:xfrm>
        </p:grpSpPr>
        <p:pic>
          <p:nvPicPr>
            <p:cNvPr id="3" name="Рисунок 2" descr="Изображение выглядит как зарисовка, иллюстрация, рисунок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9F3776B-3CE8-3C9A-338E-EBABDD417E1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63914" y="180154"/>
              <a:ext cx="4658744" cy="4658744"/>
            </a:xfrm>
            <a:prstGeom prst="rect">
              <a:avLst/>
            </a:prstGeom>
          </p:spPr>
        </p:pic>
        <p:pic>
          <p:nvPicPr>
            <p:cNvPr id="12" name="Рисунок 11" descr="Изображение выглядит как вакуум, устройство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B49A1E0-5642-7595-16C4-6233D031801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001995" y="2079126"/>
              <a:ext cx="2692400" cy="2692400"/>
            </a:xfrm>
            <a:prstGeom prst="rect">
              <a:avLst/>
            </a:prstGeom>
          </p:spPr>
        </p:pic>
      </p:grp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3A63589C-7C51-E0F5-0EB6-C071DE4289DA}"/>
              </a:ext>
            </a:extLst>
          </p:cNvPr>
          <p:cNvGrpSpPr/>
          <p:nvPr/>
        </p:nvGrpSpPr>
        <p:grpSpPr>
          <a:xfrm>
            <a:off x="3033291" y="5423588"/>
            <a:ext cx="1097280" cy="487444"/>
            <a:chOff x="3033291" y="5423588"/>
            <a:chExt cx="1097280" cy="487444"/>
          </a:xfrm>
        </p:grpSpPr>
        <p:sp>
          <p:nvSpPr>
            <p:cNvPr id="23" name="Прямоугольник 22">
              <a:extLst>
                <a:ext uri="{FF2B5EF4-FFF2-40B4-BE49-F238E27FC236}">
                  <a16:creationId xmlns:a16="http://schemas.microsoft.com/office/drawing/2014/main" id="{48A2CF6F-EC49-1299-F47D-570104E58A5F}"/>
                </a:ext>
              </a:extLst>
            </p:cNvPr>
            <p:cNvSpPr/>
            <p:nvPr/>
          </p:nvSpPr>
          <p:spPr>
            <a:xfrm>
              <a:off x="3033291" y="5817687"/>
              <a:ext cx="1097280" cy="9334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25" name="Прямоугольник 24">
              <a:extLst>
                <a:ext uri="{FF2B5EF4-FFF2-40B4-BE49-F238E27FC236}">
                  <a16:creationId xmlns:a16="http://schemas.microsoft.com/office/drawing/2014/main" id="{A06EE66E-8E5E-4503-10D3-8A1921980978}"/>
                </a:ext>
              </a:extLst>
            </p:cNvPr>
            <p:cNvSpPr/>
            <p:nvPr/>
          </p:nvSpPr>
          <p:spPr>
            <a:xfrm rot="16200000">
              <a:off x="2882914" y="5573965"/>
              <a:ext cx="394099" cy="9334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88A6CF42-75C8-FF52-ACAE-2EDA7020F597}"/>
              </a:ext>
            </a:extLst>
          </p:cNvPr>
          <p:cNvGrpSpPr/>
          <p:nvPr/>
        </p:nvGrpSpPr>
        <p:grpSpPr>
          <a:xfrm>
            <a:off x="4731887" y="5731412"/>
            <a:ext cx="1289602" cy="166634"/>
            <a:chOff x="4731887" y="5731412"/>
            <a:chExt cx="1289602" cy="166634"/>
          </a:xfrm>
        </p:grpSpPr>
        <p:sp>
          <p:nvSpPr>
            <p:cNvPr id="29" name="Прямоугольник 28">
              <a:extLst>
                <a:ext uri="{FF2B5EF4-FFF2-40B4-BE49-F238E27FC236}">
                  <a16:creationId xmlns:a16="http://schemas.microsoft.com/office/drawing/2014/main" id="{B188416A-67AF-65B8-DB99-D718F7CA016D}"/>
                </a:ext>
              </a:extLst>
            </p:cNvPr>
            <p:cNvSpPr/>
            <p:nvPr/>
          </p:nvSpPr>
          <p:spPr>
            <a:xfrm>
              <a:off x="4731887" y="5804701"/>
              <a:ext cx="1025801" cy="9334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31" name="Овал 30">
              <a:extLst>
                <a:ext uri="{FF2B5EF4-FFF2-40B4-BE49-F238E27FC236}">
                  <a16:creationId xmlns:a16="http://schemas.microsoft.com/office/drawing/2014/main" id="{E7F3FB28-B8F2-9E24-A88A-72560F45BA76}"/>
                </a:ext>
              </a:extLst>
            </p:cNvPr>
            <p:cNvSpPr/>
            <p:nvPr/>
          </p:nvSpPr>
          <p:spPr>
            <a:xfrm>
              <a:off x="5854855" y="5731412"/>
              <a:ext cx="166634" cy="166634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pic>
        <p:nvPicPr>
          <p:cNvPr id="46" name="Рисунок 45" descr="Изображение выглядит как графическая вставка, мультфильм, Мультфильм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0F25AAB-56F2-32C3-0EF1-CCFB435223B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5625" y="326661"/>
            <a:ext cx="4293070" cy="4293070"/>
          </a:xfrm>
          <a:prstGeom prst="rect">
            <a:avLst/>
          </a:prstGeom>
        </p:spPr>
      </p:pic>
      <p:pic>
        <p:nvPicPr>
          <p:cNvPr id="48" name="Рисунок 47" descr="Изображение выглядит как мультфильм, графическая вставка, рисунок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4D40757-8642-AF2A-8006-AA37DE27535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839" y="452081"/>
            <a:ext cx="4293070" cy="4293070"/>
          </a:xfrm>
          <a:prstGeom prst="rect">
            <a:avLst/>
          </a:prstGeom>
        </p:spPr>
      </p:pic>
      <p:grpSp>
        <p:nvGrpSpPr>
          <p:cNvPr id="49" name="Группа 48">
            <a:extLst>
              <a:ext uri="{FF2B5EF4-FFF2-40B4-BE49-F238E27FC236}">
                <a16:creationId xmlns:a16="http://schemas.microsoft.com/office/drawing/2014/main" id="{E4136D51-4828-EA9B-865F-D9B0E8A33264}"/>
              </a:ext>
            </a:extLst>
          </p:cNvPr>
          <p:cNvGrpSpPr/>
          <p:nvPr/>
        </p:nvGrpSpPr>
        <p:grpSpPr>
          <a:xfrm>
            <a:off x="3045953" y="5423588"/>
            <a:ext cx="1097280" cy="487444"/>
            <a:chOff x="3033291" y="5423588"/>
            <a:chExt cx="1097280" cy="487444"/>
          </a:xfrm>
        </p:grpSpPr>
        <p:sp>
          <p:nvSpPr>
            <p:cNvPr id="50" name="Прямоугольник 49">
              <a:extLst>
                <a:ext uri="{FF2B5EF4-FFF2-40B4-BE49-F238E27FC236}">
                  <a16:creationId xmlns:a16="http://schemas.microsoft.com/office/drawing/2014/main" id="{61FC8AF6-395C-2FE5-AFBD-CB747FE881B9}"/>
                </a:ext>
              </a:extLst>
            </p:cNvPr>
            <p:cNvSpPr/>
            <p:nvPr/>
          </p:nvSpPr>
          <p:spPr>
            <a:xfrm>
              <a:off x="3033291" y="5817687"/>
              <a:ext cx="1097280" cy="9334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51" name="Прямоугольник 50">
              <a:extLst>
                <a:ext uri="{FF2B5EF4-FFF2-40B4-BE49-F238E27FC236}">
                  <a16:creationId xmlns:a16="http://schemas.microsoft.com/office/drawing/2014/main" id="{073B1A8D-8495-4AE6-2A7F-C0CBAA8A9A6D}"/>
                </a:ext>
              </a:extLst>
            </p:cNvPr>
            <p:cNvSpPr/>
            <p:nvPr/>
          </p:nvSpPr>
          <p:spPr>
            <a:xfrm rot="16200000">
              <a:off x="2882914" y="5573965"/>
              <a:ext cx="394099" cy="9334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grpSp>
        <p:nvGrpSpPr>
          <p:cNvPr id="52" name="Группа 51">
            <a:extLst>
              <a:ext uri="{FF2B5EF4-FFF2-40B4-BE49-F238E27FC236}">
                <a16:creationId xmlns:a16="http://schemas.microsoft.com/office/drawing/2014/main" id="{2E3E59C3-58E9-2A70-1C3B-1DEA7CC400F1}"/>
              </a:ext>
            </a:extLst>
          </p:cNvPr>
          <p:cNvGrpSpPr/>
          <p:nvPr/>
        </p:nvGrpSpPr>
        <p:grpSpPr>
          <a:xfrm>
            <a:off x="4744549" y="5731412"/>
            <a:ext cx="1289602" cy="166634"/>
            <a:chOff x="4731887" y="5731412"/>
            <a:chExt cx="1289602" cy="166634"/>
          </a:xfrm>
        </p:grpSpPr>
        <p:sp>
          <p:nvSpPr>
            <p:cNvPr id="53" name="Прямоугольник 52">
              <a:extLst>
                <a:ext uri="{FF2B5EF4-FFF2-40B4-BE49-F238E27FC236}">
                  <a16:creationId xmlns:a16="http://schemas.microsoft.com/office/drawing/2014/main" id="{8CDFFD81-1E87-2E6A-DAAE-3C3C51A4BB2B}"/>
                </a:ext>
              </a:extLst>
            </p:cNvPr>
            <p:cNvSpPr/>
            <p:nvPr/>
          </p:nvSpPr>
          <p:spPr>
            <a:xfrm>
              <a:off x="4731887" y="5804701"/>
              <a:ext cx="1025801" cy="9334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54" name="Овал 53">
              <a:extLst>
                <a:ext uri="{FF2B5EF4-FFF2-40B4-BE49-F238E27FC236}">
                  <a16:creationId xmlns:a16="http://schemas.microsoft.com/office/drawing/2014/main" id="{B5ACE0E0-B632-7117-16BE-07A882A5CD86}"/>
                </a:ext>
              </a:extLst>
            </p:cNvPr>
            <p:cNvSpPr/>
            <p:nvPr/>
          </p:nvSpPr>
          <p:spPr>
            <a:xfrm>
              <a:off x="5854855" y="5731412"/>
              <a:ext cx="166634" cy="166634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821EF012-41D7-EB8D-B024-3AC1D244963E}"/>
              </a:ext>
            </a:extLst>
          </p:cNvPr>
          <p:cNvSpPr/>
          <p:nvPr/>
        </p:nvSpPr>
        <p:spPr>
          <a:xfrm>
            <a:off x="2137758" y="4985405"/>
            <a:ext cx="1444173" cy="1429657"/>
          </a:xfrm>
          <a:prstGeom prst="roundRect">
            <a:avLst/>
          </a:prstGeom>
          <a:solidFill>
            <a:schemeClr val="bg1">
              <a:alpha val="9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55" name="Прямоугольник: скругленные углы 54">
            <a:extLst>
              <a:ext uri="{FF2B5EF4-FFF2-40B4-BE49-F238E27FC236}">
                <a16:creationId xmlns:a16="http://schemas.microsoft.com/office/drawing/2014/main" id="{B5740F5A-E49C-2104-93DD-9B1092B5B1E9}"/>
              </a:ext>
            </a:extLst>
          </p:cNvPr>
          <p:cNvSpPr/>
          <p:nvPr/>
        </p:nvSpPr>
        <p:spPr>
          <a:xfrm>
            <a:off x="3751206" y="4985405"/>
            <a:ext cx="1444173" cy="1429657"/>
          </a:xfrm>
          <a:prstGeom prst="roundRect">
            <a:avLst/>
          </a:prstGeom>
          <a:solidFill>
            <a:schemeClr val="bg1">
              <a:alpha val="9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56" name="Прямоугольник: скругленные углы 55">
            <a:extLst>
              <a:ext uri="{FF2B5EF4-FFF2-40B4-BE49-F238E27FC236}">
                <a16:creationId xmlns:a16="http://schemas.microsoft.com/office/drawing/2014/main" id="{D3F37360-DE21-B90C-2B42-ADD3E3A65D97}"/>
              </a:ext>
            </a:extLst>
          </p:cNvPr>
          <p:cNvSpPr/>
          <p:nvPr/>
        </p:nvSpPr>
        <p:spPr>
          <a:xfrm>
            <a:off x="5364654" y="4985405"/>
            <a:ext cx="1444173" cy="1429657"/>
          </a:xfrm>
          <a:prstGeom prst="roundRect">
            <a:avLst/>
          </a:prstGeom>
          <a:solidFill>
            <a:schemeClr val="bg1">
              <a:alpha val="9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57" name="Группа 56">
            <a:extLst>
              <a:ext uri="{FF2B5EF4-FFF2-40B4-BE49-F238E27FC236}">
                <a16:creationId xmlns:a16="http://schemas.microsoft.com/office/drawing/2014/main" id="{D275B7CB-EF49-D82F-D43E-290E642FA7F3}"/>
              </a:ext>
            </a:extLst>
          </p:cNvPr>
          <p:cNvGrpSpPr/>
          <p:nvPr/>
        </p:nvGrpSpPr>
        <p:grpSpPr>
          <a:xfrm>
            <a:off x="2349786" y="5401335"/>
            <a:ext cx="1097280" cy="487444"/>
            <a:chOff x="3033291" y="5423588"/>
            <a:chExt cx="1097280" cy="487444"/>
          </a:xfrm>
        </p:grpSpPr>
        <p:sp>
          <p:nvSpPr>
            <p:cNvPr id="58" name="Прямоугольник 57">
              <a:extLst>
                <a:ext uri="{FF2B5EF4-FFF2-40B4-BE49-F238E27FC236}">
                  <a16:creationId xmlns:a16="http://schemas.microsoft.com/office/drawing/2014/main" id="{36804707-F2F6-4745-083B-D22E8BF36C7A}"/>
                </a:ext>
              </a:extLst>
            </p:cNvPr>
            <p:cNvSpPr/>
            <p:nvPr/>
          </p:nvSpPr>
          <p:spPr>
            <a:xfrm>
              <a:off x="3033291" y="5817687"/>
              <a:ext cx="1097280" cy="9334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59" name="Прямоугольник 58">
              <a:extLst>
                <a:ext uri="{FF2B5EF4-FFF2-40B4-BE49-F238E27FC236}">
                  <a16:creationId xmlns:a16="http://schemas.microsoft.com/office/drawing/2014/main" id="{C6206DB6-6F53-B69B-3E08-56409E88933D}"/>
                </a:ext>
              </a:extLst>
            </p:cNvPr>
            <p:cNvSpPr/>
            <p:nvPr/>
          </p:nvSpPr>
          <p:spPr>
            <a:xfrm rot="16200000">
              <a:off x="2882914" y="5573965"/>
              <a:ext cx="394099" cy="9334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sp>
        <p:nvSpPr>
          <p:cNvPr id="68" name="Прямоугольник 67">
            <a:extLst>
              <a:ext uri="{FF2B5EF4-FFF2-40B4-BE49-F238E27FC236}">
                <a16:creationId xmlns:a16="http://schemas.microsoft.com/office/drawing/2014/main" id="{55DBD690-3AB0-023C-ED54-CA95BC2D995D}"/>
              </a:ext>
            </a:extLst>
          </p:cNvPr>
          <p:cNvSpPr/>
          <p:nvPr/>
        </p:nvSpPr>
        <p:spPr>
          <a:xfrm>
            <a:off x="3980372" y="5795434"/>
            <a:ext cx="1025801" cy="9334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61" name="Группа 60">
            <a:extLst>
              <a:ext uri="{FF2B5EF4-FFF2-40B4-BE49-F238E27FC236}">
                <a16:creationId xmlns:a16="http://schemas.microsoft.com/office/drawing/2014/main" id="{1887500C-5DEF-C0EE-44AC-AD54B0534FF4}"/>
              </a:ext>
            </a:extLst>
          </p:cNvPr>
          <p:cNvGrpSpPr/>
          <p:nvPr/>
        </p:nvGrpSpPr>
        <p:grpSpPr>
          <a:xfrm>
            <a:off x="5451198" y="5721384"/>
            <a:ext cx="1289602" cy="166634"/>
            <a:chOff x="4731887" y="5731412"/>
            <a:chExt cx="1289602" cy="166634"/>
          </a:xfrm>
        </p:grpSpPr>
        <p:sp>
          <p:nvSpPr>
            <p:cNvPr id="63" name="Прямоугольник 62">
              <a:extLst>
                <a:ext uri="{FF2B5EF4-FFF2-40B4-BE49-F238E27FC236}">
                  <a16:creationId xmlns:a16="http://schemas.microsoft.com/office/drawing/2014/main" id="{41F8818F-FC1A-E87F-62BB-118C230F918C}"/>
                </a:ext>
              </a:extLst>
            </p:cNvPr>
            <p:cNvSpPr/>
            <p:nvPr/>
          </p:nvSpPr>
          <p:spPr>
            <a:xfrm>
              <a:off x="4731887" y="5804701"/>
              <a:ext cx="1025801" cy="9334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66" name="Овал 65">
              <a:extLst>
                <a:ext uri="{FF2B5EF4-FFF2-40B4-BE49-F238E27FC236}">
                  <a16:creationId xmlns:a16="http://schemas.microsoft.com/office/drawing/2014/main" id="{8F829E55-EF78-BF80-7195-8EA037540B58}"/>
                </a:ext>
              </a:extLst>
            </p:cNvPr>
            <p:cNvSpPr/>
            <p:nvPr/>
          </p:nvSpPr>
          <p:spPr>
            <a:xfrm>
              <a:off x="5854855" y="5731412"/>
              <a:ext cx="166634" cy="166634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grpSp>
        <p:nvGrpSpPr>
          <p:cNvPr id="75" name="Группа 74">
            <a:extLst>
              <a:ext uri="{FF2B5EF4-FFF2-40B4-BE49-F238E27FC236}">
                <a16:creationId xmlns:a16="http://schemas.microsoft.com/office/drawing/2014/main" id="{D1524B74-5445-18F3-4FEE-5C251C96688E}"/>
              </a:ext>
            </a:extLst>
          </p:cNvPr>
          <p:cNvGrpSpPr/>
          <p:nvPr/>
        </p:nvGrpSpPr>
        <p:grpSpPr>
          <a:xfrm>
            <a:off x="2156950" y="426885"/>
            <a:ext cx="4899523" cy="4643974"/>
            <a:chOff x="2156950" y="426885"/>
            <a:chExt cx="4899523" cy="4643974"/>
          </a:xfrm>
        </p:grpSpPr>
        <p:pic>
          <p:nvPicPr>
            <p:cNvPr id="70" name="Рисунок 69" descr="Изображение выглядит как вода, картина, рисунок, риф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259BDC6-C434-BD36-0325-2D5BF403D9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6950" y="426885"/>
              <a:ext cx="4643974" cy="4643974"/>
            </a:xfrm>
            <a:prstGeom prst="rect">
              <a:avLst/>
            </a:prstGeom>
          </p:spPr>
        </p:pic>
        <p:pic>
          <p:nvPicPr>
            <p:cNvPr id="73" name="Рисунок 72" descr="Изображение выглядит как зарисовка, рисунок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5C4040A-F61C-EA33-A713-ED35F08D36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143233" y="1141996"/>
              <a:ext cx="2913240" cy="2913240"/>
            </a:xfrm>
            <a:prstGeom prst="rect">
              <a:avLst/>
            </a:prstGeom>
          </p:spPr>
        </p:pic>
      </p:grpSp>
      <p:grpSp>
        <p:nvGrpSpPr>
          <p:cNvPr id="87" name="Группа 86">
            <a:extLst>
              <a:ext uri="{FF2B5EF4-FFF2-40B4-BE49-F238E27FC236}">
                <a16:creationId xmlns:a16="http://schemas.microsoft.com/office/drawing/2014/main" id="{2CD7C36C-24FE-49C4-C4F4-8DA2E63E8620}"/>
              </a:ext>
            </a:extLst>
          </p:cNvPr>
          <p:cNvGrpSpPr/>
          <p:nvPr/>
        </p:nvGrpSpPr>
        <p:grpSpPr>
          <a:xfrm>
            <a:off x="1651000" y="338839"/>
            <a:ext cx="6296146" cy="4302232"/>
            <a:chOff x="-4335823" y="2119046"/>
            <a:chExt cx="5447437" cy="3722299"/>
          </a:xfrm>
        </p:grpSpPr>
        <p:pic>
          <p:nvPicPr>
            <p:cNvPr id="80" name="Рисунок 79" descr="Изображение выглядит как зубная щетка, щетка, инструмен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A2F8B7B-E8B0-955F-77B9-36CBC2299F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99800" y="2969113"/>
              <a:ext cx="2711414" cy="2711414"/>
            </a:xfrm>
            <a:prstGeom prst="rect">
              <a:avLst/>
            </a:prstGeom>
          </p:spPr>
        </p:pic>
        <p:pic>
          <p:nvPicPr>
            <p:cNvPr id="83" name="Рисунок 82" descr="Изображение выглядит как синий, Цвет электрик, Кобальтовая син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040D547-3141-B8F8-5B44-4C28E797EE0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103405" y="2785206"/>
              <a:ext cx="2285653" cy="2285653"/>
            </a:xfrm>
            <a:prstGeom prst="rect">
              <a:avLst/>
            </a:prstGeom>
          </p:spPr>
        </p:pic>
        <p:pic>
          <p:nvPicPr>
            <p:cNvPr id="85" name="Рисунок 84" descr="Изображение выглядит как мультфильм, графическая вставка, рисунок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FB3C467-3BA6-640F-62D8-7FC71D9027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335823" y="2119046"/>
              <a:ext cx="3722299" cy="3722299"/>
            </a:xfrm>
            <a:prstGeom prst="rect">
              <a:avLst/>
            </a:prstGeom>
          </p:spPr>
        </p:pic>
      </p:grpSp>
      <p:grpSp>
        <p:nvGrpSpPr>
          <p:cNvPr id="98" name="Группа 97">
            <a:extLst>
              <a:ext uri="{FF2B5EF4-FFF2-40B4-BE49-F238E27FC236}">
                <a16:creationId xmlns:a16="http://schemas.microsoft.com/office/drawing/2014/main" id="{C1EEA08A-407E-4F6D-ABF9-D2294D0DF3CB}"/>
              </a:ext>
            </a:extLst>
          </p:cNvPr>
          <p:cNvGrpSpPr/>
          <p:nvPr/>
        </p:nvGrpSpPr>
        <p:grpSpPr>
          <a:xfrm>
            <a:off x="3037252" y="615045"/>
            <a:ext cx="3031360" cy="4051222"/>
            <a:chOff x="23014292" y="7366787"/>
            <a:chExt cx="6858000" cy="9165285"/>
          </a:xfrm>
        </p:grpSpPr>
        <p:pic>
          <p:nvPicPr>
            <p:cNvPr id="95" name="Рисунок 94" descr="Изображение выглядит как ваза, сосуд, искусство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CF0F3CE-7687-DC6C-EDCE-BC946E301D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54131" y="10953749"/>
              <a:ext cx="5578323" cy="5578323"/>
            </a:xfrm>
            <a:prstGeom prst="rect">
              <a:avLst/>
            </a:prstGeom>
          </p:spPr>
        </p:pic>
        <p:pic>
          <p:nvPicPr>
            <p:cNvPr id="96" name="Рисунок 95" descr="Изображение выглядит как цветок, рисунок, зарисовка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D0B6697-5899-D97D-9E59-B86949168B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b="35356"/>
            <a:stretch/>
          </p:blipFill>
          <p:spPr>
            <a:xfrm>
              <a:off x="23014292" y="7366787"/>
              <a:ext cx="6858000" cy="4433328"/>
            </a:xfrm>
            <a:prstGeom prst="ellipse">
              <a:avLst/>
            </a:prstGeom>
          </p:spPr>
        </p:pic>
      </p:grpSp>
      <p:grpSp>
        <p:nvGrpSpPr>
          <p:cNvPr id="126" name="Группа 125">
            <a:extLst>
              <a:ext uri="{FF2B5EF4-FFF2-40B4-BE49-F238E27FC236}">
                <a16:creationId xmlns:a16="http://schemas.microsoft.com/office/drawing/2014/main" id="{B013B72E-E5B4-E2CB-66C3-1DB25C247C58}"/>
              </a:ext>
            </a:extLst>
          </p:cNvPr>
          <p:cNvGrpSpPr/>
          <p:nvPr/>
        </p:nvGrpSpPr>
        <p:grpSpPr>
          <a:xfrm>
            <a:off x="2570878" y="388373"/>
            <a:ext cx="4292828" cy="4292828"/>
            <a:chOff x="-1406802" y="7422918"/>
            <a:chExt cx="6858000" cy="6858000"/>
          </a:xfrm>
        </p:grpSpPr>
        <p:pic>
          <p:nvPicPr>
            <p:cNvPr id="107" name="Рисунок 106" descr="Изображение выглядит как зарисовка, рисунок, дерево, растен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2F8A42E-5CC7-F0AC-DA63-5269D02E5FB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06802" y="7422918"/>
              <a:ext cx="6858000" cy="6858000"/>
            </a:xfrm>
            <a:prstGeom prst="rect">
              <a:avLst/>
            </a:prstGeom>
          </p:spPr>
        </p:pic>
        <p:pic>
          <p:nvPicPr>
            <p:cNvPr id="103" name="Рисунок 102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5B09679-97D6-D14D-1AF9-121FD3CDBA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054" y="11150599"/>
              <a:ext cx="923569" cy="1126303"/>
            </a:xfrm>
            <a:prstGeom prst="rect">
              <a:avLst/>
            </a:prstGeom>
          </p:spPr>
        </p:pic>
        <p:pic>
          <p:nvPicPr>
            <p:cNvPr id="109" name="Рисунок 108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1B46620-4239-C207-CD8D-1336B64E0C6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49315" y="9725615"/>
              <a:ext cx="923569" cy="1126303"/>
            </a:xfrm>
            <a:prstGeom prst="rect">
              <a:avLst/>
            </a:prstGeom>
          </p:spPr>
        </p:pic>
        <p:pic>
          <p:nvPicPr>
            <p:cNvPr id="112" name="Рисунок 111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2F91AA6-3308-EA2D-C76F-0BF106CAEE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63731" y="8449971"/>
              <a:ext cx="923569" cy="1126303"/>
            </a:xfrm>
            <a:prstGeom prst="rect">
              <a:avLst/>
            </a:prstGeom>
          </p:spPr>
        </p:pic>
        <p:pic>
          <p:nvPicPr>
            <p:cNvPr id="114" name="Рисунок 113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A75E48C-2BD9-660B-7780-5AE0CFF374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2661" y="8020280"/>
              <a:ext cx="923569" cy="1126303"/>
            </a:xfrm>
            <a:prstGeom prst="rect">
              <a:avLst/>
            </a:prstGeom>
          </p:spPr>
        </p:pic>
        <p:pic>
          <p:nvPicPr>
            <p:cNvPr id="115" name="Рисунок 114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3B04DC9-3895-87F7-9970-A73C12E687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7908" y="11207979"/>
              <a:ext cx="923569" cy="1126303"/>
            </a:xfrm>
            <a:prstGeom prst="rect">
              <a:avLst/>
            </a:prstGeom>
          </p:spPr>
        </p:pic>
        <p:pic>
          <p:nvPicPr>
            <p:cNvPr id="119" name="Рисунок 118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BE761DC-18F6-1977-1457-3E432FC259B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7066" y="9799217"/>
              <a:ext cx="923569" cy="1126303"/>
            </a:xfrm>
            <a:prstGeom prst="rect">
              <a:avLst/>
            </a:prstGeom>
          </p:spPr>
        </p:pic>
        <p:pic>
          <p:nvPicPr>
            <p:cNvPr id="121" name="Рисунок 120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F413DCC-EB6F-1D0F-8B0F-3A72051FAC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2909" y="9576274"/>
              <a:ext cx="923569" cy="1126303"/>
            </a:xfrm>
            <a:prstGeom prst="rect">
              <a:avLst/>
            </a:prstGeom>
          </p:spPr>
        </p:pic>
        <p:pic>
          <p:nvPicPr>
            <p:cNvPr id="123" name="Рисунок 122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C13A8BF-1362-C1D5-95B2-2AC925C7ED1C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33740" y="8390455"/>
              <a:ext cx="923569" cy="1126303"/>
            </a:xfrm>
            <a:prstGeom prst="rect">
              <a:avLst/>
            </a:prstGeom>
          </p:spPr>
        </p:pic>
      </p:grpSp>
      <p:sp>
        <p:nvSpPr>
          <p:cNvPr id="201" name="Прямоугольник 200">
            <a:extLst>
              <a:ext uri="{FF2B5EF4-FFF2-40B4-BE49-F238E27FC236}">
                <a16:creationId xmlns:a16="http://schemas.microsoft.com/office/drawing/2014/main" id="{4A18E584-59AE-D10F-1D9E-A6362836C59D}"/>
              </a:ext>
            </a:extLst>
          </p:cNvPr>
          <p:cNvSpPr/>
          <p:nvPr/>
        </p:nvSpPr>
        <p:spPr>
          <a:xfrm>
            <a:off x="4215076" y="5792849"/>
            <a:ext cx="537608" cy="9334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138" name="Группа 137">
            <a:extLst>
              <a:ext uri="{FF2B5EF4-FFF2-40B4-BE49-F238E27FC236}">
                <a16:creationId xmlns:a16="http://schemas.microsoft.com/office/drawing/2014/main" id="{BF7F91B0-56F2-D2CA-4035-4AC5194A0A7F}"/>
              </a:ext>
            </a:extLst>
          </p:cNvPr>
          <p:cNvGrpSpPr/>
          <p:nvPr/>
        </p:nvGrpSpPr>
        <p:grpSpPr>
          <a:xfrm>
            <a:off x="2452218" y="507741"/>
            <a:ext cx="4383492" cy="4383492"/>
            <a:chOff x="4306163" y="6985986"/>
            <a:chExt cx="6858000" cy="6858000"/>
          </a:xfrm>
        </p:grpSpPr>
        <p:pic>
          <p:nvPicPr>
            <p:cNvPr id="131" name="Рисунок 130" descr="Изображение выглядит как багажник, зарисовка, рисунок, дере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100E2DB-D796-8267-421D-65776966C0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6163" y="6985986"/>
              <a:ext cx="6858000" cy="6858000"/>
            </a:xfrm>
            <a:prstGeom prst="rect">
              <a:avLst/>
            </a:prstGeom>
          </p:spPr>
        </p:pic>
        <p:pic>
          <p:nvPicPr>
            <p:cNvPr id="136" name="Рисунок 135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D3FD2A5-4D59-8F99-A24C-917CD94699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840" r="15160" b="-17969"/>
            <a:stretch/>
          </p:blipFill>
          <p:spPr>
            <a:xfrm>
              <a:off x="6930135" y="11554475"/>
              <a:ext cx="1212236" cy="1559293"/>
            </a:xfrm>
            <a:prstGeom prst="ellipse">
              <a:avLst/>
            </a:prstGeom>
          </p:spPr>
        </p:pic>
      </p:grpSp>
      <p:grpSp>
        <p:nvGrpSpPr>
          <p:cNvPr id="184" name="Группа 183">
            <a:extLst>
              <a:ext uri="{FF2B5EF4-FFF2-40B4-BE49-F238E27FC236}">
                <a16:creationId xmlns:a16="http://schemas.microsoft.com/office/drawing/2014/main" id="{8407D540-F841-3844-BC69-0438A4C733F8}"/>
              </a:ext>
            </a:extLst>
          </p:cNvPr>
          <p:cNvGrpSpPr/>
          <p:nvPr/>
        </p:nvGrpSpPr>
        <p:grpSpPr>
          <a:xfrm>
            <a:off x="2254624" y="359231"/>
            <a:ext cx="4579039" cy="4697572"/>
            <a:chOff x="-487417" y="7554274"/>
            <a:chExt cx="4276833" cy="4387543"/>
          </a:xfrm>
        </p:grpSpPr>
        <p:pic>
          <p:nvPicPr>
            <p:cNvPr id="174" name="Рисунок 173" descr="Изображение выглядит как апельсин, еда, цитрусовы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58B32E7-7AB4-1D78-A87A-B34DC04C63A9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990266">
              <a:off x="114787" y="8017462"/>
              <a:ext cx="2639384" cy="1979538"/>
            </a:xfrm>
            <a:prstGeom prst="rect">
              <a:avLst/>
            </a:prstGeom>
          </p:spPr>
        </p:pic>
        <p:pic>
          <p:nvPicPr>
            <p:cNvPr id="178" name="Рисунок 177" descr="Изображение выглядит как фрукт, цитрусовые, Натуральные продукты, Померанец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35B8AA5-F0CC-17B7-9682-81878268A562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172" y="9441136"/>
              <a:ext cx="1044472" cy="1090054"/>
            </a:xfrm>
            <a:prstGeom prst="rect">
              <a:avLst/>
            </a:prstGeom>
          </p:spPr>
        </p:pic>
        <p:pic>
          <p:nvPicPr>
            <p:cNvPr id="180" name="Рисунок 179" descr="Изображение выглядит как банан, фрукт, Банан Саба, Планта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501338C-915E-A8D9-BA20-5716ADFF566B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0381" y="9930166"/>
              <a:ext cx="1550006" cy="1452383"/>
            </a:xfrm>
            <a:prstGeom prst="rect">
              <a:avLst/>
            </a:prstGeom>
          </p:spPr>
        </p:pic>
        <p:pic>
          <p:nvPicPr>
            <p:cNvPr id="182" name="Рисунок 181" descr="Изображение выглядит как искусство, круг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664C332-980C-F910-B78B-D37FE3AE96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852" y="10052312"/>
              <a:ext cx="1585463" cy="1443095"/>
            </a:xfrm>
            <a:prstGeom prst="rect">
              <a:avLst/>
            </a:prstGeom>
          </p:spPr>
        </p:pic>
        <p:pic>
          <p:nvPicPr>
            <p:cNvPr id="183" name="Рисунок 182" descr="Изображение выглядит как фрукт, цитрусовые, Натуральные продукты, Померанец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9103926-AC3A-0E54-8B0C-D5F2C193BB8B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7182" y="9193008"/>
              <a:ext cx="1044472" cy="1090054"/>
            </a:xfrm>
            <a:prstGeom prst="rect">
              <a:avLst/>
            </a:prstGeom>
          </p:spPr>
        </p:pic>
        <p:sp>
          <p:nvSpPr>
            <p:cNvPr id="172" name="Прямоугольник 171">
              <a:extLst>
                <a:ext uri="{FF2B5EF4-FFF2-40B4-BE49-F238E27FC236}">
                  <a16:creationId xmlns:a16="http://schemas.microsoft.com/office/drawing/2014/main" id="{19E61DF8-5F39-63CD-2B89-C702DFB1515E}"/>
                </a:ext>
              </a:extLst>
            </p:cNvPr>
            <p:cNvSpPr/>
            <p:nvPr/>
          </p:nvSpPr>
          <p:spPr>
            <a:xfrm>
              <a:off x="-487417" y="7554274"/>
              <a:ext cx="4276833" cy="4387543"/>
            </a:xfrm>
            <a:prstGeom prst="rect">
              <a:avLst/>
            </a:prstGeom>
            <a:blipFill dpi="0" rotWithShape="1">
              <a:blip r:embed="rId25">
                <a:alphaModFix amt="48000"/>
                <a:extLst>
                  <a:ext uri="{BEBA8EAE-BF5A-486C-A8C5-ECC9F3942E4B}">
                    <a14:imgProps xmlns:a14="http://schemas.microsoft.com/office/drawing/2010/main">
                      <a14:imgLayer r:embed="rId26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86" name="Рисунок 185" descr="Изображение выглядит как колесо, транспортное средство, Наземный транспорт, транспо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40F5133-C10D-7830-BE84-3105ABCC64F7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503" y="-804806"/>
            <a:ext cx="7210725" cy="7210725"/>
          </a:xfrm>
          <a:prstGeom prst="rect">
            <a:avLst/>
          </a:prstGeom>
        </p:spPr>
      </p:pic>
      <p:grpSp>
        <p:nvGrpSpPr>
          <p:cNvPr id="191" name="Группа 190">
            <a:extLst>
              <a:ext uri="{FF2B5EF4-FFF2-40B4-BE49-F238E27FC236}">
                <a16:creationId xmlns:a16="http://schemas.microsoft.com/office/drawing/2014/main" id="{35DB0760-D778-4D04-992F-B1ED94DB5004}"/>
              </a:ext>
            </a:extLst>
          </p:cNvPr>
          <p:cNvGrpSpPr/>
          <p:nvPr/>
        </p:nvGrpSpPr>
        <p:grpSpPr>
          <a:xfrm>
            <a:off x="2477629" y="267688"/>
            <a:ext cx="4190988" cy="4796703"/>
            <a:chOff x="-7655763" y="-246952"/>
            <a:chExt cx="6858000" cy="7849172"/>
          </a:xfrm>
        </p:grpSpPr>
        <p:pic>
          <p:nvPicPr>
            <p:cNvPr id="190" name="Рисунок 189" descr="Изображение выглядит как зонтик, ламп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76F7440-60B0-1030-1CDE-89A56F8D1286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655763" y="-246952"/>
              <a:ext cx="6858000" cy="6858000"/>
            </a:xfrm>
            <a:prstGeom prst="rect">
              <a:avLst/>
            </a:prstGeom>
          </p:spPr>
        </p:pic>
        <p:pic>
          <p:nvPicPr>
            <p:cNvPr id="188" name="Рисунок 187" descr="Изображение выглядит как мебель, сту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B9C4965-1E76-2E00-0155-D28BB7A575F4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536694" y="2489955"/>
              <a:ext cx="5112265" cy="5112265"/>
            </a:xfrm>
            <a:prstGeom prst="rect">
              <a:avLst/>
            </a:prstGeom>
          </p:spPr>
        </p:pic>
      </p:grpSp>
      <p:grpSp>
        <p:nvGrpSpPr>
          <p:cNvPr id="200" name="Группа 199">
            <a:extLst>
              <a:ext uri="{FF2B5EF4-FFF2-40B4-BE49-F238E27FC236}">
                <a16:creationId xmlns:a16="http://schemas.microsoft.com/office/drawing/2014/main" id="{2E15DAF0-28C3-76B1-1074-67C6CFBEB69E}"/>
              </a:ext>
            </a:extLst>
          </p:cNvPr>
          <p:cNvGrpSpPr/>
          <p:nvPr/>
        </p:nvGrpSpPr>
        <p:grpSpPr>
          <a:xfrm>
            <a:off x="2610138" y="602460"/>
            <a:ext cx="3947126" cy="4387560"/>
            <a:chOff x="-8240788" y="152750"/>
            <a:chExt cx="4328343" cy="4811315"/>
          </a:xfrm>
        </p:grpSpPr>
        <p:pic>
          <p:nvPicPr>
            <p:cNvPr id="197" name="Рисунок 196" descr="Изображение выглядит как посуда, Предметы сервировки, блюдо, круг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F3EBB9E-EC03-22E7-896E-575E0A30A08C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240788" y="635722"/>
              <a:ext cx="4328343" cy="4328343"/>
            </a:xfrm>
            <a:prstGeom prst="rect">
              <a:avLst/>
            </a:prstGeom>
          </p:spPr>
        </p:pic>
        <p:pic>
          <p:nvPicPr>
            <p:cNvPr id="199" name="Рисунок 198" descr="Изображение выглядит как пить, чай, Сосуды для напитков, Предметы сервировк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C62D8BB-BF52-AC8E-9BC8-9E1034E568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861001" y="152750"/>
              <a:ext cx="3857597" cy="3857597"/>
            </a:xfrm>
            <a:prstGeom prst="rect">
              <a:avLst/>
            </a:prstGeom>
          </p:spPr>
        </p:pic>
        <p:pic>
          <p:nvPicPr>
            <p:cNvPr id="195" name="Рисунок 194" descr="Изображение выглядит как Кухонная утварь, посуда, ложка, столовое серебр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3B0D8E2-FDC8-D640-9F5C-8638CA37A4FB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8217513" y="1910860"/>
              <a:ext cx="2385551" cy="2385551"/>
            </a:xfrm>
            <a:prstGeom prst="rect">
              <a:avLst/>
            </a:prstGeom>
          </p:spPr>
        </p:pic>
      </p:grpSp>
      <p:pic>
        <p:nvPicPr>
          <p:cNvPr id="193" name="Рисунок 192" descr="Изображение выглядит как мультфильм, графическая вста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7769685-4A2D-C7B6-307D-090900EBD087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619" y="741797"/>
            <a:ext cx="4186903" cy="418690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F43C7DD-4263-D3F3-1D06-95F4E35D869E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373586" y="406925"/>
            <a:ext cx="4453105" cy="4263288"/>
          </a:xfrm>
          <a:prstGeom prst="rect">
            <a:avLst/>
          </a:prstGeom>
        </p:spPr>
      </p:pic>
      <p:pic>
        <p:nvPicPr>
          <p:cNvPr id="202" name="Picture 201" descr="image.png"/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7860581" y="3103636"/>
            <a:ext cx="3190875" cy="338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360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0" fill="hold">
                      <p:stCondLst>
                        <p:cond delay="0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55" grpId="0" animBg="1"/>
      <p:bldP spid="56" grpId="0" animBg="1"/>
      <p:bldP spid="68" grpId="0" animBg="1"/>
      <p:bldP spid="68" grpId="1" animBg="1"/>
      <p:bldP spid="201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251D31CF-8D9A-4D35-A016-9D6453C1298F}"/>
</file>

<file path=customXml/itemProps2.xml><?xml version="1.0" encoding="utf-8"?>
<ds:datastoreItem xmlns:ds="http://schemas.openxmlformats.org/officeDocument/2006/customXml" ds:itemID="{1FE440EF-2458-412B-BE8E-B7E4DC646FD0}"/>
</file>

<file path=customXml/itemProps3.xml><?xml version="1.0" encoding="utf-8"?>
<ds:datastoreItem xmlns:ds="http://schemas.openxmlformats.org/officeDocument/2006/customXml" ds:itemID="{20EC7BD4-167B-42C6-AA19-78D73A90E47F}"/>
</file>

<file path=docProps/app.xml><?xml version="1.0" encoding="utf-8"?>
<Properties xmlns="http://schemas.openxmlformats.org/officeDocument/2006/extended-properties" xmlns:vt="http://schemas.openxmlformats.org/officeDocument/2006/docPropsVTypes">
  <TotalTime>104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2</cp:revision>
  <dcterms:created xsi:type="dcterms:W3CDTF">2025-02-12T20:36:37Z</dcterms:created>
  <dcterms:modified xsi:type="dcterms:W3CDTF">2025-02-13T20:21:34Z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