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DE6F"/>
    <a:srgbClr val="F86364"/>
    <a:srgbClr val="2E93F5"/>
    <a:srgbClr val="29B3F0"/>
    <a:srgbClr val="6A63E7"/>
    <a:srgbClr val="FEEB43"/>
    <a:srgbClr val="F99D3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svg"/><Relationship Id="rId14" Type="http://schemas.openxmlformats.org/officeDocument/2006/relationships/image" Target="../media/image12.png"/><Relationship Id="rId15" Type="http://schemas.microsoft.com/office/2007/relationships/hdphoto" Target="../media/hdphoto1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sv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623480" y="1291411"/>
            <a:ext cx="7662090" cy="3471089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36F44EDB-8174-3423-7F41-E762265D6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4" y="1485900"/>
            <a:ext cx="3160360" cy="3160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C6EA04-0EB0-6CD5-D0E8-71D942EB3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1" y="2295402"/>
            <a:ext cx="1569500" cy="15695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AE204F04-74E4-F0AC-445B-3583C8A8A0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t="-41949" r="-31861" b="41949"/>
          <a:stretch/>
        </p:blipFill>
        <p:spPr>
          <a:xfrm>
            <a:off x="5966969" y="297858"/>
            <a:ext cx="2808742" cy="2808742"/>
          </a:xfrm>
          <a:prstGeom prst="ellipse">
            <a:avLst/>
          </a:prstGeom>
        </p:spPr>
      </p:pic>
      <p:pic>
        <p:nvPicPr>
          <p:cNvPr id="19" name="Рисунок 18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7883AEC-1006-376A-8CAF-1DCF8E31A3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6" r="33664"/>
          <a:stretch/>
        </p:blipFill>
        <p:spPr>
          <a:xfrm>
            <a:off x="634072" y="2518468"/>
            <a:ext cx="1863203" cy="1803880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9C63307-6C28-7147-2875-44F7CDA48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69" y="1526420"/>
            <a:ext cx="3160360" cy="3160360"/>
          </a:xfrm>
          <a:prstGeom prst="rect">
            <a:avLst/>
          </a:prstGeom>
        </p:spPr>
      </p:pic>
      <p:pic>
        <p:nvPicPr>
          <p:cNvPr id="6" name="Рисунок 5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209247A5-9E35-F7BE-91FB-FDA340AEF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" y="1930114"/>
            <a:ext cx="2168312" cy="2168312"/>
          </a:xfrm>
          <a:prstGeom prst="rect">
            <a:avLst/>
          </a:prstGeom>
        </p:spPr>
      </p:pic>
      <p:pic>
        <p:nvPicPr>
          <p:cNvPr id="7" name="Рисунок 6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B4C91F86-6B20-B123-004A-0AC6DAC96B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2" b="58590"/>
          <a:stretch/>
        </p:blipFill>
        <p:spPr>
          <a:xfrm rot="1384456">
            <a:off x="3418602" y="1948996"/>
            <a:ext cx="1037465" cy="897887"/>
          </a:xfrm>
          <a:prstGeom prst="parallelogram">
            <a:avLst>
              <a:gd name="adj" fmla="val 12059"/>
            </a:avLst>
          </a:prstGeom>
        </p:spPr>
      </p:pic>
      <p:pic>
        <p:nvPicPr>
          <p:cNvPr id="28" name="Рисунок 27" descr="Изображение выглядит как фрукт, ананас, Ананас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C9A9E63-3469-9E35-F26A-E76885DD25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61" y="1551154"/>
            <a:ext cx="2967314" cy="2995119"/>
          </a:xfrm>
          <a:prstGeom prst="rect">
            <a:avLst/>
          </a:prstGeom>
        </p:spPr>
      </p:pic>
      <p:pic>
        <p:nvPicPr>
          <p:cNvPr id="31" name="Рисунок 30" descr="Знак одобрения со сплошной заливкой">
            <a:extLst>
              <a:ext uri="{FF2B5EF4-FFF2-40B4-BE49-F238E27FC236}">
                <a16:creationId xmlns:a16="http://schemas.microsoft.com/office/drawing/2014/main" id="{87657787-AACE-94AA-04E3-1928DD907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9899" y="2076227"/>
            <a:ext cx="1876088" cy="187608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892F5D22-8745-7195-964A-70384B967E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20" y="1158302"/>
            <a:ext cx="3896596" cy="3896596"/>
          </a:xfrm>
          <a:prstGeom prst="rect">
            <a:avLst/>
          </a:prstGeom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516E36D6-6796-C9BF-6CAB-39ED8CD9CB79}"/>
              </a:ext>
            </a:extLst>
          </p:cNvPr>
          <p:cNvSpPr/>
          <p:nvPr/>
        </p:nvSpPr>
        <p:spPr>
          <a:xfrm>
            <a:off x="1191422" y="2423682"/>
            <a:ext cx="1441102" cy="1441102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C9634B7-F2EF-141F-CFAE-DFBAB66460FF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16" y="1117782"/>
            <a:ext cx="3896596" cy="389659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A20F601F-EA2F-9F16-41D1-1111E4F03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73" y="1599872"/>
            <a:ext cx="3160359" cy="316035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F730B618-4461-D312-BA10-0F4C4E6B04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12" y="2360301"/>
            <a:ext cx="1703974" cy="173394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3BDE20F5-F3E7-3D4D-3FD4-0ED87B0403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11" y="1657991"/>
            <a:ext cx="3096618" cy="3096618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5B683BD-7939-395F-A982-38CA6C7FFAD6}"/>
              </a:ext>
            </a:extLst>
          </p:cNvPr>
          <p:cNvGrpSpPr/>
          <p:nvPr/>
        </p:nvGrpSpPr>
        <p:grpSpPr>
          <a:xfrm rot="382079">
            <a:off x="2838252" y="2268437"/>
            <a:ext cx="1175623" cy="673868"/>
            <a:chOff x="-7468621" y="6179268"/>
            <a:chExt cx="4101283" cy="2350858"/>
          </a:xfrm>
        </p:grpSpPr>
        <p:pic>
          <p:nvPicPr>
            <p:cNvPr id="26" name="Рисунок 25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CA4CF28-DA85-929C-2547-87DC8D66C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46" b="67698"/>
            <a:stretch/>
          </p:blipFill>
          <p:spPr>
            <a:xfrm>
              <a:off x="-7468621" y="6274412"/>
              <a:ext cx="2287381" cy="2215266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CDFC649-6633-2ECC-F4B5-0ABA3D058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65130" r="35794" b="591"/>
            <a:stretch/>
          </p:blipFill>
          <p:spPr>
            <a:xfrm>
              <a:off x="-5484735" y="6179268"/>
              <a:ext cx="2117397" cy="235085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1DC3BBF-2889-472C-B424-90AADC07C6B7}"/>
              </a:ext>
            </a:extLst>
          </p:cNvPr>
          <p:cNvGrpSpPr/>
          <p:nvPr/>
        </p:nvGrpSpPr>
        <p:grpSpPr>
          <a:xfrm rot="382079">
            <a:off x="508923" y="2341966"/>
            <a:ext cx="2660495" cy="1535553"/>
            <a:chOff x="-7468621" y="6167817"/>
            <a:chExt cx="4073091" cy="2350858"/>
          </a:xfrm>
        </p:grpSpPr>
        <p:pic>
          <p:nvPicPr>
            <p:cNvPr id="32" name="Рисунок 31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7DE4613F-EEBF-DE7C-A739-3FDF7535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46" b="67698"/>
            <a:stretch/>
          </p:blipFill>
          <p:spPr>
            <a:xfrm>
              <a:off x="-7468621" y="6274412"/>
              <a:ext cx="2287381" cy="221526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5EF4B6-AD75-5CB9-F63F-20341F2CB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65130" r="35794" b="591"/>
            <a:stretch/>
          </p:blipFill>
          <p:spPr>
            <a:xfrm>
              <a:off x="-5512927" y="6167817"/>
              <a:ext cx="2117397" cy="2350858"/>
            </a:xfrm>
            <a:prstGeom prst="rect">
              <a:avLst/>
            </a:prstGeom>
          </p:spPr>
        </p:pic>
      </p:grpSp>
      <p:pic>
        <p:nvPicPr>
          <p:cNvPr id="37" name="Рисунок 36" descr="Изображение выглядит как мультфильм, Графика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0626A8D-6941-971E-2780-91E1F0EE33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93" y="1593958"/>
            <a:ext cx="3267075" cy="3267075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664F19-55B5-50E7-2937-AF8CEE3E580D}"/>
              </a:ext>
            </a:extLst>
          </p:cNvPr>
          <p:cNvGrpSpPr/>
          <p:nvPr/>
        </p:nvGrpSpPr>
        <p:grpSpPr>
          <a:xfrm>
            <a:off x="6876911" y="1412448"/>
            <a:ext cx="1257306" cy="1257306"/>
            <a:chOff x="5646042" y="1649343"/>
            <a:chExt cx="921821" cy="921821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D7CFD38-0B2C-34A8-08D9-33A35BA37F81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" name="Рисунок 14" descr="Флажок со сплошной заливкой">
              <a:extLst>
                <a:ext uri="{FF2B5EF4-FFF2-40B4-BE49-F238E27FC236}">
                  <a16:creationId xmlns:a16="http://schemas.microsoft.com/office/drawing/2014/main" id="{C0712FA9-C66A-69E2-090A-47F7FD30A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pic>
        <p:nvPicPr>
          <p:cNvPr id="73" name="Рисунок 72" descr="Изображение выглядит как круг, сфера, луна&#10;&#10;Автоматически созданное описание">
            <a:extLst>
              <a:ext uri="{FF2B5EF4-FFF2-40B4-BE49-F238E27FC236}">
                <a16:creationId xmlns:a16="http://schemas.microsoft.com/office/drawing/2014/main" id="{BC10D27D-64E1-ED6B-CD56-8A611B7125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7" y="1777928"/>
            <a:ext cx="2941077" cy="2941077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885A9B2-10EF-F316-BE5A-05EDD4C245D4}"/>
              </a:ext>
            </a:extLst>
          </p:cNvPr>
          <p:cNvGrpSpPr/>
          <p:nvPr/>
        </p:nvGrpSpPr>
        <p:grpSpPr>
          <a:xfrm>
            <a:off x="3446581" y="2550193"/>
            <a:ext cx="1734265" cy="1906064"/>
            <a:chOff x="2802087" y="4423401"/>
            <a:chExt cx="1734265" cy="1906064"/>
          </a:xfrm>
        </p:grpSpPr>
        <p:pic>
          <p:nvPicPr>
            <p:cNvPr id="20" name="Рисунок 19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BCBAD8E0-BE60-6532-8E51-055FBF16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087" y="5089072"/>
              <a:ext cx="743506" cy="743506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AAA495F1-4377-2ED3-4C58-313A992E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814" y="4423401"/>
              <a:ext cx="743506" cy="743506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00DC96-FB8F-2BB6-2A55-B6126C38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846" y="5234466"/>
              <a:ext cx="743506" cy="743506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FF7E85CA-2DD5-F765-F93B-517F89ECE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251" y="5585959"/>
              <a:ext cx="743506" cy="743506"/>
            </a:xfrm>
            <a:prstGeom prst="rect">
              <a:avLst/>
            </a:prstGeom>
          </p:spPr>
        </p:pic>
      </p:grpSp>
      <p:pic>
        <p:nvPicPr>
          <p:cNvPr id="41" name="Рисунок 40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69269FC7-D8CB-B9BB-3618-8A2C5E58B5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0" y="1849606"/>
            <a:ext cx="2797463" cy="279746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BF4AE491-80D6-1795-224F-F492B0FC42A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26" y="2076227"/>
            <a:ext cx="2059217" cy="2059217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8" y="267406"/>
            <a:ext cx="5342785" cy="5438192"/>
          </a:xfrm>
          <a:prstGeom prst="rect">
            <a:avLst/>
          </a:prstGeom>
        </p:spPr>
      </p:pic>
      <p:pic>
        <p:nvPicPr>
          <p:cNvPr id="326" name="Picture 325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84997" y="3660497"/>
            <a:ext cx="28956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22031 -0.085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42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18477 -7.40741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15768 -1.1111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1888 1.85185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8919 0.0034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18503 7.40741E-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0573 -3.33333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1523 -4.44444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0326 -0.0002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8933 -0.0076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19037 0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753 -0.1349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19818 -1.11111E-6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0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9688 -2.22222E-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19297 -1.85185E-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0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19753 -1.11111E-6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0.11211 -1.11111E-6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0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10508 2.22222E-6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2024-11-27T10:48:58Z</dcterms:modified>
</cp:coreProperties>
</file>