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250491" y="1246981"/>
            <a:ext cx="1336215" cy="1732303"/>
            <a:chOff x="2355687" y="3176775"/>
            <a:chExt cx="1336215" cy="1732303"/>
          </a:xfrm>
        </p:grpSpPr>
        <p:sp>
          <p:nvSpPr>
            <p:cNvPr id="45" name="Rectangle 44"/>
            <p:cNvSpPr/>
            <p:nvPr/>
          </p:nvSpPr>
          <p:spPr>
            <a:xfrm>
              <a:off x="2401612" y="4385858"/>
              <a:ext cx="1290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Майка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7" y="3176775"/>
              <a:ext cx="1321570" cy="132642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00284" y="1342001"/>
            <a:ext cx="1723157" cy="1399625"/>
            <a:chOff x="4501228" y="638249"/>
            <a:chExt cx="1723157" cy="1399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03" y="638249"/>
              <a:ext cx="1393912" cy="13996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501228" y="1424157"/>
              <a:ext cx="17231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3055" y="1109486"/>
            <a:ext cx="1797352" cy="1907845"/>
            <a:chOff x="4931341" y="918730"/>
            <a:chExt cx="179735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931341" y="2303355"/>
              <a:ext cx="1797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Краватка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5782" y="1084059"/>
            <a:ext cx="1663465" cy="198787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0270" y="946131"/>
            <a:ext cx="2045493" cy="2111414"/>
            <a:chOff x="4442074" y="523335"/>
            <a:chExt cx="2272485" cy="22325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781650" y="2202675"/>
              <a:ext cx="1389451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Сукня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2801" y="1239809"/>
            <a:ext cx="1587492" cy="1643493"/>
            <a:chOff x="5256451" y="657259"/>
            <a:chExt cx="1760482" cy="1941154"/>
          </a:xfrm>
        </p:grpSpPr>
        <p:sp>
          <p:nvSpPr>
            <p:cNvPr id="11" name="Rectangle 10"/>
            <p:cNvSpPr/>
            <p:nvPr/>
          </p:nvSpPr>
          <p:spPr>
            <a:xfrm>
              <a:off x="5256451" y="2075193"/>
              <a:ext cx="17604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Кросівки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26" y="657259"/>
              <a:ext cx="1682908" cy="16829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3606" y="1107068"/>
            <a:ext cx="1588820" cy="1768834"/>
            <a:chOff x="3114862" y="-617386"/>
            <a:chExt cx="1724698" cy="194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47556" y="808464"/>
              <a:ext cx="16825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0158" y="1027060"/>
            <a:ext cx="1439839" cy="1706513"/>
            <a:chOff x="4784543" y="318882"/>
            <a:chExt cx="1817532" cy="21109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447" y="1225093"/>
            <a:ext cx="1738920" cy="1942431"/>
            <a:chOff x="6890239" y="501556"/>
            <a:chExt cx="2043916" cy="20594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33789" y="2037784"/>
              <a:ext cx="1485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1629" y="967750"/>
            <a:ext cx="1845181" cy="2136747"/>
            <a:chOff x="6973338" y="448547"/>
            <a:chExt cx="1845181" cy="213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2259" y="2062074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Піжама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7043" y="1316779"/>
            <a:ext cx="1766830" cy="1662505"/>
            <a:chOff x="6496558" y="479774"/>
            <a:chExt cx="2636878" cy="21837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252" y="479774"/>
              <a:ext cx="2016406" cy="1649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96558" y="1976239"/>
              <a:ext cx="2636878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3650" y="3255962"/>
            <a:ext cx="21812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F3996-7827-4A12-91D3-1C4FB35B2C59}"/>
</file>

<file path=customXml/itemProps2.xml><?xml version="1.0" encoding="utf-8"?>
<ds:datastoreItem xmlns:ds="http://schemas.openxmlformats.org/officeDocument/2006/customXml" ds:itemID="{AAE84258-5B9A-414B-A1FC-4657CE26298C}"/>
</file>

<file path=customXml/itemProps3.xml><?xml version="1.0" encoding="utf-8"?>
<ds:datastoreItem xmlns:ds="http://schemas.openxmlformats.org/officeDocument/2006/customXml" ds:itemID="{4B65FAE8-3568-46F1-8010-551B5F0A4E1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4</cp:revision>
  <dcterms:created xsi:type="dcterms:W3CDTF">2024-12-05T13:14:55Z</dcterms:created>
  <dcterms:modified xsi:type="dcterms:W3CDTF">2024-12-16T00:32:10Z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