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D"/>
    <a:srgbClr val="BDE9AD"/>
    <a:srgbClr val="A2D8F0"/>
    <a:srgbClr val="F1CBEC"/>
    <a:srgbClr val="224519"/>
    <a:srgbClr val="F39595"/>
    <a:srgbClr val="EC5E5E"/>
    <a:srgbClr val="FFF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0DF23-7E82-A190-59B8-69F2C95F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6F012-22E6-9DE6-0B71-B31870D83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5CE3F-4E87-8B59-A00F-38271B4A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6C005-71D7-9A4A-6438-9CC806C9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A40BA-8DD0-6BB9-0EFA-4D83ACD8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28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9D25-50A6-124B-285C-10E75FF4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656C2-BF2B-AFF7-5E86-421B2213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ABB75-405A-A59D-A5D9-125E4CB3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FDC10-F1A3-AAB1-562B-120D142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8C3B1-CD2B-E3E5-A9DB-6D3D28A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7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64128B-73CF-5F23-CB44-C7452D94E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59209-E96C-5292-F6FF-FC0E0A93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1076B-C8F4-02F8-4060-F7E5FF0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79BA6-6505-205E-AB1C-09AF8E1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7EA64-5CEB-1009-4A0C-E31EFE2B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5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C67D-9BF2-8BC7-8755-624942A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4BE5-D3E9-5011-ADC0-D3BFBD51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D787-E20D-F2DD-AE54-8E61FCA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B0AB8-E9D3-F090-49C5-1C92B30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BF471-9969-DB33-98F2-4066B039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4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662E-78F5-972F-22CA-A295A48E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58C81-5209-EE3D-A6AA-14763622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67049-B27E-3044-57FE-758E8F5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0AF14-AFF7-3866-342A-8D041753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643D-B597-3C4C-FD34-D908D6B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95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A574-E03A-F313-FB38-3176E1EC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9C006-82E4-A637-4F1E-AC2C5661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CA999-891E-58EE-E922-2BCF099E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AB852-9EC0-4960-3BA2-4DB610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0F0BA-6561-2232-1AFA-03658E56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23C4A-2F5A-16E0-B8F4-D192599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87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5D6F-6A30-A12E-3F41-460F8EAF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BB418-675C-9875-8696-4C1E5F07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125B3-902C-D3D3-A035-BE5770408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B6AB17-3CB7-056F-5093-9128177E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C98512-9D46-88D3-84BA-E4ABE86C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3C638-C613-8C3E-AE64-4CD45631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E10B2-6CDE-ADAA-F42D-00098EB4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A0C9E-418B-2511-D295-107D56C0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680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2588-8F14-AD57-D0E6-02BCF1B3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56563-BFF1-5385-6C88-BFE18A83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93430-0CE6-B665-BD4B-CB7A61E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EDFF8-75F4-6271-51F5-F6FA2A8E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9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2D0A0-090F-3185-2837-7A0B42BC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9E587-A2F7-6527-A95A-6B51213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96DE2-8373-2281-A5D0-7F3EDF23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195ED-D783-AE6B-372D-37AF4765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CB37E-1CB2-0203-91D2-E39BA11E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A626B-1395-2F14-B424-C152EF5E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E1816-8980-5EB4-039A-5988C3A8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C9269-86FC-9CFA-1FD3-4408605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28719-9B86-EDCE-DFED-5C4D2A4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AEE4-F5B5-2012-423E-26B51E4F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C9F3-AA1C-8E22-C258-34B76EA0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063E8-686F-150F-A54F-BD318609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DDF037-97FB-62B8-4D90-F70ACB7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985A19-FD48-BF0F-5EC7-E7B2D69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BC9D-3328-E219-CF0A-731FD4F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02470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1820-FFE5-CDB2-42F8-FF8EF5EA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30CF3-44A9-162B-1B24-954A653B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D2BF-D9C9-0986-6EAD-74BDAB385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F3CC0-7067-4A66-66F1-89CE8336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8B53B-48F8-3B83-2C7C-CBEA2C096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525A1-DFB2-FBF6-C4CE-50717C73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8A136AF3-EC42-9285-B3E3-80CAC76A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3AB0FC87-BE21-7723-AE3D-53ED44FCB9D1}"/>
              </a:ext>
            </a:extLst>
          </p:cNvPr>
          <p:cNvSpPr/>
          <p:nvPr/>
        </p:nvSpPr>
        <p:spPr>
          <a:xfrm>
            <a:off x="464757" y="525282"/>
            <a:ext cx="2372059" cy="2044878"/>
          </a:xfrm>
          <a:prstGeom prst="triangle">
            <a:avLst/>
          </a:prstGeom>
          <a:solidFill>
            <a:srgbClr val="A2D8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7AAFBC5D-25CB-96C3-157D-E70F542DE47C}"/>
              </a:ext>
            </a:extLst>
          </p:cNvPr>
          <p:cNvSpPr/>
          <p:nvPr/>
        </p:nvSpPr>
        <p:spPr>
          <a:xfrm>
            <a:off x="3565941" y="525282"/>
            <a:ext cx="2372059" cy="2044878"/>
          </a:xfrm>
          <a:prstGeom prst="triangle">
            <a:avLst/>
          </a:prstGeom>
          <a:solidFill>
            <a:srgbClr val="F1C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41EC80E9-7164-8CD9-1F43-EB408C84CD91}"/>
              </a:ext>
            </a:extLst>
          </p:cNvPr>
          <p:cNvSpPr/>
          <p:nvPr/>
        </p:nvSpPr>
        <p:spPr>
          <a:xfrm>
            <a:off x="6618892" y="525282"/>
            <a:ext cx="2372059" cy="20448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043368D5-9AA8-51EE-EE90-F599DB79D556}"/>
              </a:ext>
            </a:extLst>
          </p:cNvPr>
          <p:cNvSpPr/>
          <p:nvPr/>
        </p:nvSpPr>
        <p:spPr>
          <a:xfrm>
            <a:off x="505074" y="3487056"/>
            <a:ext cx="2372059" cy="2044878"/>
          </a:xfrm>
          <a:prstGeom prst="triangle">
            <a:avLst/>
          </a:prstGeom>
          <a:solidFill>
            <a:srgbClr val="BDE9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A61D638F-2F4B-05B8-8EEE-8B0ABFC2C75C}"/>
              </a:ext>
            </a:extLst>
          </p:cNvPr>
          <p:cNvSpPr/>
          <p:nvPr/>
        </p:nvSpPr>
        <p:spPr>
          <a:xfrm>
            <a:off x="3606258" y="3487056"/>
            <a:ext cx="2372059" cy="2044878"/>
          </a:xfrm>
          <a:prstGeom prst="triangle">
            <a:avLst/>
          </a:prstGeom>
          <a:solidFill>
            <a:srgbClr val="FFFC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56FACBC-2805-CD35-62C1-7CA1F3D0A65E}"/>
              </a:ext>
            </a:extLst>
          </p:cNvPr>
          <p:cNvSpPr/>
          <p:nvPr/>
        </p:nvSpPr>
        <p:spPr>
          <a:xfrm>
            <a:off x="6659209" y="3487056"/>
            <a:ext cx="2372059" cy="2044878"/>
          </a:xfrm>
          <a:prstGeom prst="triangle">
            <a:avLst/>
          </a:prstGeom>
          <a:solidFill>
            <a:srgbClr val="F395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F376DA6-51D2-6438-DF99-65D07AD22C99}"/>
              </a:ext>
            </a:extLst>
          </p:cNvPr>
          <p:cNvSpPr/>
          <p:nvPr/>
        </p:nvSpPr>
        <p:spPr>
          <a:xfrm>
            <a:off x="1522433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9231378-9561-5920-C776-968730994570}"/>
              </a:ext>
            </a:extLst>
          </p:cNvPr>
          <p:cNvSpPr/>
          <p:nvPr/>
        </p:nvSpPr>
        <p:spPr>
          <a:xfrm>
            <a:off x="336404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D3D24E7-5E7F-9A34-0881-EDB6AE0B7857}"/>
              </a:ext>
            </a:extLst>
          </p:cNvPr>
          <p:cNvSpPr/>
          <p:nvPr/>
        </p:nvSpPr>
        <p:spPr>
          <a:xfrm>
            <a:off x="270846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588993A-8F4D-F28C-7365-937F62C3D2A7}"/>
              </a:ext>
            </a:extLst>
          </p:cNvPr>
          <p:cNvSpPr/>
          <p:nvPr/>
        </p:nvSpPr>
        <p:spPr>
          <a:xfrm>
            <a:off x="4627772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46E09E1-776B-D3F9-96CF-54C6CD2BC19E}"/>
              </a:ext>
            </a:extLst>
          </p:cNvPr>
          <p:cNvSpPr/>
          <p:nvPr/>
        </p:nvSpPr>
        <p:spPr>
          <a:xfrm>
            <a:off x="344174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EF91159-0C0E-57B9-432E-FCB92287D364}"/>
              </a:ext>
            </a:extLst>
          </p:cNvPr>
          <p:cNvSpPr/>
          <p:nvPr/>
        </p:nvSpPr>
        <p:spPr>
          <a:xfrm>
            <a:off x="5813802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65430CB-5B21-D6EE-FB85-C59C1BB6DBB5}"/>
              </a:ext>
            </a:extLst>
          </p:cNvPr>
          <p:cNvSpPr/>
          <p:nvPr/>
        </p:nvSpPr>
        <p:spPr>
          <a:xfrm>
            <a:off x="7672004" y="365058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F7B2A42-3CC6-4773-CC5E-570B7D3746DC}"/>
              </a:ext>
            </a:extLst>
          </p:cNvPr>
          <p:cNvSpPr/>
          <p:nvPr/>
        </p:nvSpPr>
        <p:spPr>
          <a:xfrm>
            <a:off x="6485975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6BFB3EF-DC02-402E-3F3E-8AF04D3FF015}"/>
              </a:ext>
            </a:extLst>
          </p:cNvPr>
          <p:cNvSpPr/>
          <p:nvPr/>
        </p:nvSpPr>
        <p:spPr>
          <a:xfrm>
            <a:off x="8858034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3F8D32B-C3C6-E40E-8A98-9E773E8A420B}"/>
              </a:ext>
            </a:extLst>
          </p:cNvPr>
          <p:cNvSpPr/>
          <p:nvPr/>
        </p:nvSpPr>
        <p:spPr>
          <a:xfrm>
            <a:off x="1565061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62F27D0-F9E7-D3D4-65EF-5E16DBF1E4E2}"/>
              </a:ext>
            </a:extLst>
          </p:cNvPr>
          <p:cNvSpPr/>
          <p:nvPr/>
        </p:nvSpPr>
        <p:spPr>
          <a:xfrm>
            <a:off x="379032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95C95BA-074B-C50D-6A65-5B9B65F97EEC}"/>
              </a:ext>
            </a:extLst>
          </p:cNvPr>
          <p:cNvSpPr/>
          <p:nvPr/>
        </p:nvSpPr>
        <p:spPr>
          <a:xfrm>
            <a:off x="2751091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0A0ACD3-6149-BFC8-28B2-EDCDC6751C7C}"/>
              </a:ext>
            </a:extLst>
          </p:cNvPr>
          <p:cNvSpPr/>
          <p:nvPr/>
        </p:nvSpPr>
        <p:spPr>
          <a:xfrm>
            <a:off x="4653264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668185C-86E3-E4F9-270E-8F7D35CB1B3B}"/>
              </a:ext>
            </a:extLst>
          </p:cNvPr>
          <p:cNvSpPr/>
          <p:nvPr/>
        </p:nvSpPr>
        <p:spPr>
          <a:xfrm>
            <a:off x="3467235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351B527-975F-CA71-67F4-F646CCA8B2B7}"/>
              </a:ext>
            </a:extLst>
          </p:cNvPr>
          <p:cNvSpPr/>
          <p:nvPr/>
        </p:nvSpPr>
        <p:spPr>
          <a:xfrm>
            <a:off x="5839294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D48A4E2-4731-A666-BEF0-964F822440DC}"/>
              </a:ext>
            </a:extLst>
          </p:cNvPr>
          <p:cNvSpPr/>
          <p:nvPr/>
        </p:nvSpPr>
        <p:spPr>
          <a:xfrm>
            <a:off x="7709450" y="3358703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6B18491-83E2-5EEE-8B7E-FD8FC0EB84FE}"/>
              </a:ext>
            </a:extLst>
          </p:cNvPr>
          <p:cNvSpPr/>
          <p:nvPr/>
        </p:nvSpPr>
        <p:spPr>
          <a:xfrm>
            <a:off x="6517071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969F75B-EE56-8CC5-60BF-5CC1E1AB5261}"/>
              </a:ext>
            </a:extLst>
          </p:cNvPr>
          <p:cNvSpPr/>
          <p:nvPr/>
        </p:nvSpPr>
        <p:spPr>
          <a:xfrm>
            <a:off x="8889130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 descr="Изображение выглядит как мебель, кровать, постельные принадлежности, спальная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591611-C85F-23B5-6A41-6B87B9B0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9" y="1442178"/>
            <a:ext cx="1556545" cy="116740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7A7D6-0377-E506-A02F-097FFC5B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3" y="983797"/>
            <a:ext cx="1675582" cy="16755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ксессуар, зрелище, очки, защитные о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F0F4AF-0C9A-638E-C5B1-87928743C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" y="1175249"/>
            <a:ext cx="1509031" cy="150903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051E23-671E-6623-0855-93FCC0ECC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6" y="3990380"/>
            <a:ext cx="1387564" cy="138756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30A55A-F80C-CFB7-26C8-4D624C036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1" y="3990380"/>
            <a:ext cx="1454328" cy="145432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ножни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358116-92CD-D88C-B0E1-F35D366AF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9" y="4115809"/>
            <a:ext cx="1328899" cy="13288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248FAC3-A1D8-05ED-9BAE-5B4F74698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187" y="1197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5913E62-4F88-0538-885A-57E4811A23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8" y="215689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2A1DE4-1878-336C-8603-AC83B8E7A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537" y="2173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00A0B3-83E6-62F9-7831-FF2099F2D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371" y="11477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547ECC-43DF-55C7-649A-00787AABB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342" y="2163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A162DEC-C69D-1D59-3680-C5C57C66E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326" y="2151214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A8C6BAF-3C45-3F32-D424-3AEE61E62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3758" y="8982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05A1399-8C48-19CF-121B-6831821BB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246" y="21184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23FE2A0-7B05-2A15-7E57-50553DC0A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526" y="2117876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CB8003A-8458-4660-CD2E-7078EDE7E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86" y="3047553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784EFAB-5FBE-B283-B177-B38F78450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4" y="5095232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A0F40C3-7026-0216-21E6-CA9759E370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054" y="5094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EFEE516-98AE-6CB3-7084-AB9A00A51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369" y="302776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E27100A-2CDE-0021-EB96-9D0AD407D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05" y="507544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9048DF86-039D-49D3-87EF-015B9A5C30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00" y="5074865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88D0F143-AB85-D98D-F5D1-4AD48CF73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636" y="3080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CFD8B2A-244B-81D5-F487-18E662B667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072" y="512823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21E7E0E-B958-C1FE-F405-B125DA8E2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167" y="512765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4255F-A02B-31A9-E24D-E3423FB27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602253" y="830878"/>
            <a:ext cx="4453105" cy="4263288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9668" y="3932323"/>
            <a:ext cx="26193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EC7ACC-D5F2-4A05-B702-512BB7E484E1}"/>
</file>

<file path=customXml/itemProps2.xml><?xml version="1.0" encoding="utf-8"?>
<ds:datastoreItem xmlns:ds="http://schemas.openxmlformats.org/officeDocument/2006/customXml" ds:itemID="{AE258B93-EC5D-4C70-AEC6-FEBA1367829E}"/>
</file>

<file path=customXml/itemProps3.xml><?xml version="1.0" encoding="utf-8"?>
<ds:datastoreItem xmlns:ds="http://schemas.openxmlformats.org/officeDocument/2006/customXml" ds:itemID="{36472484-F180-4FBE-8521-EA8B815CF098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2025-02-13T20:27:33Z</dcterms:created>
  <dcterms:modified xsi:type="dcterms:W3CDTF">2025-02-24T10:34:47Z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