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>
        <p:scale>
          <a:sx n="75" d="100"/>
          <a:sy n="75" d="100"/>
        </p:scale>
        <p:origin x="12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011" y="2667458"/>
            <a:ext cx="3314700" cy="3267075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8" y="2667375"/>
            <a:ext cx="272415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2024-04-17T11:27:00Z</dcterms:created>
  <dcterms:modified xsi:type="dcterms:W3CDTF">2024-10-31T12:03:25Z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