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40" y="5197385"/>
            <a:ext cx="1381233" cy="1381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052" y="5175780"/>
            <a:ext cx="1381233" cy="1381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358" y="5187898"/>
            <a:ext cx="1381233" cy="1381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172" y="5187898"/>
            <a:ext cx="1381233" cy="1381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1275" y="5175780"/>
            <a:ext cx="1381233" cy="13812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5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35" y="2501265"/>
            <a:ext cx="34480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987A4-26CE-4C4E-AA43-DE2F33ADFE75}"/>
</file>

<file path=customXml/itemProps2.xml><?xml version="1.0" encoding="utf-8"?>
<ds:datastoreItem xmlns:ds="http://schemas.openxmlformats.org/officeDocument/2006/customXml" ds:itemID="{A528458F-2D7C-4246-B66A-FE1C3F0E2C94}"/>
</file>

<file path=customXml/itemProps3.xml><?xml version="1.0" encoding="utf-8"?>
<ds:datastoreItem xmlns:ds="http://schemas.openxmlformats.org/officeDocument/2006/customXml" ds:itemID="{290BDA4E-9A4D-4AA5-AB80-9518C2776E0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2024-04-16T17:12:00Z</dcterms:created>
  <dcterms:modified xsi:type="dcterms:W3CDTF">2024-12-20T12:20:55Z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