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0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95B9D-CF4C-4599-96F4-6EDFC157310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9A493-A081-48AF-9860-75087DE83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41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19296-7B6D-45AA-B173-145D83522F0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55682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957D8-F0E2-4E4A-AC5F-AF8306504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BF14589-A257-47B8-B039-BE1DF519A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D0DC75-BD3B-4177-AC18-1D80ABF9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0EBC85-54D8-4F03-9E25-7B376434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09F57A-CB33-4555-BE68-5D6DBC9C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240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5BE2-1043-4FC5-8DD7-47C591E8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1382CC-D859-4242-BD0B-A6B4ED9DC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28A0B3-3748-4FDC-99F8-7C917522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6D2605-4034-4C41-9BBC-CB925A52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D00B34-31D0-48F7-878B-AC18F89B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509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D3A4512-DD60-4659-A5FC-CE5F37D2A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950767-FD8F-4765-8824-BFBF90EA7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C7C771-A5F6-43DE-8959-6265AD7F1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06A554-4A98-4036-AD77-1883FF3B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B99007-CEC6-48A0-B329-EC77928E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54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F65AE-F2A9-4EC8-AC96-409CC953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EE6F47-FEE0-477A-8D7F-467B9C706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B58EE1-056E-4A7C-899B-1FCAF527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A2AD8D-694C-4D01-99C5-EE1A2DD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815073-AD83-408F-BE93-5E408E9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435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B4C79-8124-40F2-87F8-585F0104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31F350-0AEE-4908-BFD2-54A15D715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7A43DE-C608-4FA8-B992-E6360DEC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BC03C2-B299-42AB-9D68-D248D8A1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B6394A-3912-402D-8862-862D450E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9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0B83B-6C91-4329-8CAE-B5FD9770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D5EEFF-AF79-46F5-A83E-7749B629F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55757CA-1D87-4722-8F1A-43A444410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17DDB98-9F25-4EFB-913F-679353440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3A631B6-0A48-4B49-AB58-B755998D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4FF0B-F756-4EEB-A573-8083FCAE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422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D29A6-8597-4893-BDDB-6ED4BD30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72B1F6-B76C-402A-9F2F-FBDF0BA71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22ABB8F-1401-4C49-BB90-2411DDA5A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071DB50-ADDA-4565-A490-2FE63EE9A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97E333-BC9E-43D9-80F0-6B79C32A5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098B27-D12D-4D88-9C6F-7FDEFC0C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1ED97A-805C-4BC6-9857-7786B988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DB5D8AB-8FC7-40B6-8AA2-28D29AC3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61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4276F-5F5D-41F9-9461-633671F4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D5829C7-D275-443C-AA73-886A6917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E4388D-371A-4FE4-8DEC-F2867AEB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8E6736F-829A-4180-8B93-62DEE67E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52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69C1A5-C131-41BC-B717-09035127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9992D32-3304-48AF-A285-3B6C79EB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EFFF4EE-F957-48D0-AD60-E58D559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219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0CD5C-B72E-47DA-8430-B881989F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4C2708-78C9-47C3-B2F4-6D2A3AE18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AEDCF69-D494-4B5D-B850-CFA81E8AB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C80DDB-CE43-4EA4-BDCF-172A3C27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EA3850-B4B5-428D-A4DF-93C62119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632D75-E2B4-4C5E-A272-D3118003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65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CF6D8-63F3-4A93-8624-7B8BF135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FDDA19E-98EF-43C3-8D80-95671E36B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96FF634-0442-470F-AD06-46473315B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6272876-F8C7-43BF-8680-3DFC7AE7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BB0257-D323-4F7A-A75C-4F14BB1C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53E240-4A6F-4C4A-A030-CE0DAC36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128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0B95237-8D29-443E-83C0-80C3C15FC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A85B85-A88D-45BE-A434-D0A3CD20B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B01BAF-FAAA-4611-A0B6-C742E5C59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B774-0712-4FC3-AC10-C4B20F695C0C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714F20-E962-4028-8114-A5122595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987522-5307-455A-B762-42888E9AB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F4BDA-DDDA-46E5-BA61-FD9F36B12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476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microsoft.com/office/2007/relationships/hdphoto" Target="../media/hdphoto6.wdp"/><Relationship Id="rId23" Type="http://schemas.openxmlformats.org/officeDocument/2006/relationships/image" Target="../media/image15.png"/><Relationship Id="rId24" Type="http://schemas.microsoft.com/office/2007/relationships/hdphoto" Target="../media/hdphoto7.wdp"/><Relationship Id="rId25" Type="http://schemas.openxmlformats.org/officeDocument/2006/relationships/image" Target="../media/image16.png"/><Relationship Id="rId26" Type="http://schemas.microsoft.com/office/2007/relationships/hdphoto" Target="../media/hdphoto8.wdp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30" Type="http://schemas.openxmlformats.org/officeDocument/2006/relationships/image" Target="../media/image20.png"/><Relationship Id="rId3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6C4E9F-780C-4867-BECD-96FEEF954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C54628C-9EF9-9832-FBC9-C0B270AC9F6B}"/>
              </a:ext>
            </a:extLst>
          </p:cNvPr>
          <p:cNvSpPr/>
          <p:nvPr/>
        </p:nvSpPr>
        <p:spPr>
          <a:xfrm>
            <a:off x="559946" y="728455"/>
            <a:ext cx="7875388" cy="5789509"/>
          </a:xfrm>
          <a:prstGeom prst="roundRect">
            <a:avLst>
              <a:gd name="adj" fmla="val 11462"/>
            </a:avLst>
          </a:prstGeom>
          <a:solidFill>
            <a:srgbClr val="FFFFFF">
              <a:alpha val="81176"/>
            </a:srgb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1B7111-10F1-73A1-AE4B-0A4C7FD26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191" y="1076134"/>
            <a:ext cx="2550784" cy="2550784"/>
          </a:xfrm>
          <a:prstGeom prst="rect">
            <a:avLst/>
          </a:prstGeom>
        </p:spPr>
      </p:pic>
      <p:pic>
        <p:nvPicPr>
          <p:cNvPr id="1026" name="Рисунок 1025">
            <a:extLst>
              <a:ext uri="{FF2B5EF4-FFF2-40B4-BE49-F238E27FC236}">
                <a16:creationId xmlns:a16="http://schemas.microsoft.com/office/drawing/2014/main" id="{50C5D2AC-2D15-6E7B-575A-D457BF2B1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93" b="22193"/>
          <a:stretch/>
        </p:blipFill>
        <p:spPr>
          <a:xfrm>
            <a:off x="1567107" y="4253069"/>
            <a:ext cx="4453451" cy="247678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7F1AB66-7D09-217B-1783-FF018F4BBF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" b="5966"/>
          <a:stretch/>
        </p:blipFill>
        <p:spPr>
          <a:xfrm>
            <a:off x="4126967" y="534470"/>
            <a:ext cx="3168139" cy="296603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5A2F64A-2FB1-6911-0D1E-72ABD37070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254" y="4048778"/>
            <a:ext cx="2877496" cy="267544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0C9F02F-0B52-9FB2-C3C8-27346662B4D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5" r="13874"/>
          <a:stretch/>
        </p:blipFill>
        <p:spPr>
          <a:xfrm>
            <a:off x="871351" y="1040273"/>
            <a:ext cx="1813390" cy="2550784"/>
          </a:xfrm>
          <a:prstGeom prst="rect">
            <a:avLst/>
          </a:prstGeom>
        </p:spPr>
      </p:pic>
      <p:pic>
        <p:nvPicPr>
          <p:cNvPr id="1032" name="Рисунок 1031">
            <a:extLst>
              <a:ext uri="{FF2B5EF4-FFF2-40B4-BE49-F238E27FC236}">
                <a16:creationId xmlns:a16="http://schemas.microsoft.com/office/drawing/2014/main" id="{CE8EF6E3-D9B6-2F97-4488-A624CF0214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4" b="28834"/>
          <a:stretch/>
        </p:blipFill>
        <p:spPr>
          <a:xfrm>
            <a:off x="1523754" y="4522766"/>
            <a:ext cx="4453451" cy="1885230"/>
          </a:xfrm>
          <a:prstGeom prst="rect">
            <a:avLst/>
          </a:prstGeom>
        </p:spPr>
      </p:pic>
      <p:pic>
        <p:nvPicPr>
          <p:cNvPr id="1033" name="Рисунок 1032">
            <a:extLst>
              <a:ext uri="{FF2B5EF4-FFF2-40B4-BE49-F238E27FC236}">
                <a16:creationId xmlns:a16="http://schemas.microsoft.com/office/drawing/2014/main" id="{E966D4FD-D6DB-8F3A-A8CE-0049839C434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5503" b="10640"/>
          <a:stretch/>
        </p:blipFill>
        <p:spPr>
          <a:xfrm>
            <a:off x="4358498" y="684386"/>
            <a:ext cx="2950116" cy="2700544"/>
          </a:xfrm>
          <a:prstGeom prst="rect">
            <a:avLst/>
          </a:prstGeom>
        </p:spPr>
      </p:pic>
      <p:pic>
        <p:nvPicPr>
          <p:cNvPr id="1035" name="Рисунок 1034">
            <a:extLst>
              <a:ext uri="{FF2B5EF4-FFF2-40B4-BE49-F238E27FC236}">
                <a16:creationId xmlns:a16="http://schemas.microsoft.com/office/drawing/2014/main" id="{ECB8A41D-E422-8526-8397-BCF5855C27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7294" y="4074588"/>
            <a:ext cx="2836434" cy="2637265"/>
          </a:xfrm>
          <a:prstGeom prst="rect">
            <a:avLst/>
          </a:prstGeom>
        </p:spPr>
      </p:pic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D44FB8C3-675E-F557-B513-CED1DAD1A1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518379">
            <a:off x="4305692" y="3031404"/>
            <a:ext cx="1882635" cy="1882635"/>
          </a:xfrm>
          <a:prstGeom prst="rect">
            <a:avLst/>
          </a:prstGeom>
        </p:spPr>
      </p:pic>
      <p:pic>
        <p:nvPicPr>
          <p:cNvPr id="1034" name="Рисунок 1033">
            <a:extLst>
              <a:ext uri="{FF2B5EF4-FFF2-40B4-BE49-F238E27FC236}">
                <a16:creationId xmlns:a16="http://schemas.microsoft.com/office/drawing/2014/main" id="{69605564-A10F-8749-EEE4-0FC3A0C32D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396822">
            <a:off x="4323072" y="3032550"/>
            <a:ext cx="1870928" cy="18709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D2BF08-701A-4FE9-8426-1D10260F73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" y="110388"/>
            <a:ext cx="950817" cy="863834"/>
          </a:xfrm>
          <a:prstGeom prst="rect">
            <a:avLst/>
          </a:prstGeom>
        </p:spPr>
      </p:pic>
      <p:pic>
        <p:nvPicPr>
          <p:cNvPr id="6" name="Рисунок 5" descr="Изображение выглядит как фрукт, ягод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07CA27E-811D-4B20-8C38-B60023A16AF2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7731">
            <a:off x="855244" y="3119203"/>
            <a:ext cx="2383352" cy="238335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арисовка, искусство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A802E640-8336-D040-E1CA-AFCC054DD094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28" y="798629"/>
            <a:ext cx="2650376" cy="2650376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A07277C2-6258-7BAE-F88A-FAD98882CAD4}"/>
              </a:ext>
            </a:extLst>
          </p:cNvPr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39" y="2754599"/>
            <a:ext cx="1924511" cy="192451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62299918-960C-FA1C-C580-8AAC95748BD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38" y="2754598"/>
            <a:ext cx="1924511" cy="192451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арисовка, искусство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0A8E3E82-58E1-D8A4-38BE-3BCE376B0D7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28" y="798629"/>
            <a:ext cx="2650376" cy="265037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фрукт, ягод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7DB5620-9069-CA62-D3DF-C73E42DBFD2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7731">
            <a:off x="854575" y="3119202"/>
            <a:ext cx="2383352" cy="23833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448365-DCB2-44BA-AC98-423C58739FC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25" y="1594495"/>
            <a:ext cx="3844017" cy="4074988"/>
          </a:xfrm>
          <a:prstGeom prst="rect">
            <a:avLst/>
          </a:prstGeom>
        </p:spPr>
      </p:pic>
      <p:pic>
        <p:nvPicPr>
          <p:cNvPr id="1036" name="Picture 1035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58622" y="3075708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2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7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7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5</cp:revision>
  <dcterms:created xsi:type="dcterms:W3CDTF">2024-08-14T23:38:50Z</dcterms:created>
  <dcterms:modified xsi:type="dcterms:W3CDTF">2024-11-12T18:08:32Z</dcterms:modified>
</cp:coreProperties>
</file>