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2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3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4.wdp"/><Relationship Id="rId25" Type="http://schemas.openxmlformats.org/officeDocument/2006/relationships/image" Target="../media/image17.png"/><Relationship Id="rId26" Type="http://schemas.microsoft.com/office/2007/relationships/hdphoto" Target="../media/hdphoto5.wdp"/><Relationship Id="rId27" Type="http://schemas.openxmlformats.org/officeDocument/2006/relationships/image" Target="../media/image18.png"/><Relationship Id="rId28" Type="http://schemas.microsoft.com/office/2007/relationships/hdphoto" Target="../media/hdphoto6.wdp"/><Relationship Id="rId29" Type="http://schemas.openxmlformats.org/officeDocument/2006/relationships/image" Target="../media/image19.png"/><Relationship Id="rId30" Type="http://schemas.microsoft.com/office/2007/relationships/hdphoto" Target="../media/hdphoto7.wdp"/><Relationship Id="rId31" Type="http://schemas.openxmlformats.org/officeDocument/2006/relationships/image" Target="../media/image20.png"/><Relationship Id="rId32" Type="http://schemas.microsoft.com/office/2007/relationships/hdphoto" Target="../media/hdphoto8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061" y="3475538"/>
            <a:ext cx="249555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