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9B7EB-66FE-4B4F-B5DF-411E610C9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34BDA6-7370-4888-87BE-5B015D829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BF164-3DDB-44CD-858C-C22D4E91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17AAE-1B32-43BE-96F7-FF771F92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24E7E-C191-4554-B758-271D9B32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C54D4-389E-4747-AB88-EED0F87A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58D4BC-E1FA-4720-8B81-9553B7A2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D1414-0D5B-45FD-B001-9410E25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FDD28-04B0-45BA-AED7-E6074436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19D75-632F-433A-AA9F-5FF1A81D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5DD24-7DC1-43B2-B957-0109B8D20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13A27-25B1-4396-82D9-D44C9E34F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037BF-EB59-493B-A382-E9FD3531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E8AC0-F798-4E51-B6EE-0E001953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5C0BC-A962-475C-86DD-F355EE7F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D57E1-2A4C-483B-B17A-983593A1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14762-B2B0-41D5-9442-594DB028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951E5-C064-4383-A6AF-84414544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A8D25-F354-4C12-A47F-A2B8A42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8179D-DA03-4787-9510-2902D373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D425C-AF57-4901-895E-D38F70B9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FF0AD-033B-4EA3-BBF1-C59D4F8B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C2F4-A1D6-475C-9703-EBB1BE49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053E1-6728-4278-92E9-42C75E69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8B2B9-58EB-4B84-B3BB-A2ACE121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F728F-1E35-48A1-B0B2-66B9472C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85F9C-0F28-49EE-850D-E4BCEA4C9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CB674-BB52-44EB-A539-A8B957625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D3FBD-2D38-4035-9558-2B397643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CC90E-C426-411D-B338-3F571CFE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6BD2B-FD3E-4543-B9DB-58DCC703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0BA4-A4DC-4929-B71F-A825459D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6CC18-8F21-4616-B0C0-F1FB63C0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0EE55-8D3E-4544-88A8-154BD537C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430422-719E-4ACF-83A5-CB35D9E53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74D9B-8936-4D72-9600-3DEDA247D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A68321-A8D4-4865-A77E-4204DD48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568396-CFA0-4513-87C1-2D0E2A67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0EDC1-E349-4184-8FEF-CE1E582F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2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AD6CE-4C84-416C-8DF0-B1861A4B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084F1A-48F2-45C2-BD14-9B0CD07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22517A-1D01-4436-99FC-149EEF9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2AD2B-EC4A-4F84-AC2E-DD812DD6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4E6777-8BE0-4306-8D0C-B2A24875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145F80-2076-4895-A831-52166FB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9C8A4-950D-496E-90D9-6704B501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64400-CFB4-4094-AC4F-F0B1AC59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0F7B5-F7D3-4107-9061-BAF6E882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83573-F87F-4BD8-B23A-AE56B5BA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A519E3-7F63-404C-B2BE-8B6BD65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84E33-6764-44BB-8228-A8401A62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DD17B-0DC7-4541-AEA8-DB4F098D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9845-0D00-4F02-AB94-E4C8DDFE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F217BE-9681-43B4-9C54-B64C2F4DD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634B6-0A18-4914-A382-E11FA2CF7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21E87-CB6A-4805-BDC7-75D6072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9BF9E-E080-4425-A6E2-F6636C51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AEA75-2FEE-41C2-9269-56D8083E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77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2B3F5-B478-45AC-9D44-C6AB3653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DF167D-7299-4761-9215-EF329F4E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02791-AB64-4ADB-A5D1-52E19A69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85460-D253-4266-95ED-252B62E30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7F1A5-6ACC-4785-A83A-20FE333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E0040-491C-42BF-AA36-BEE8439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BF1D210-3407-439D-85DE-13620AE2C213}"/>
              </a:ext>
            </a:extLst>
          </p:cNvPr>
          <p:cNvSpPr/>
          <p:nvPr/>
        </p:nvSpPr>
        <p:spPr>
          <a:xfrm>
            <a:off x="336000" y="5187225"/>
            <a:ext cx="360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3318DA7-1B78-479E-827F-390464AAEE94}"/>
              </a:ext>
            </a:extLst>
          </p:cNvPr>
          <p:cNvSpPr/>
          <p:nvPr/>
        </p:nvSpPr>
        <p:spPr>
          <a:xfrm>
            <a:off x="8256000" y="5187225"/>
            <a:ext cx="360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B64BF5-B416-40AA-8C35-F114A7AF80B7}"/>
              </a:ext>
            </a:extLst>
          </p:cNvPr>
          <p:cNvSpPr/>
          <p:nvPr/>
        </p:nvSpPr>
        <p:spPr>
          <a:xfrm>
            <a:off x="331200" y="264900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3431AB6-B5E9-4423-B7D0-0E9408984FE8}"/>
              </a:ext>
            </a:extLst>
          </p:cNvPr>
          <p:cNvSpPr/>
          <p:nvPr/>
        </p:nvSpPr>
        <p:spPr>
          <a:xfrm>
            <a:off x="331200" y="1830113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CD1E21-C964-43E2-8445-D360ED8A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456036" y="5166270"/>
            <a:ext cx="1428767" cy="14287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B3A877-D602-40C9-8A95-6D3430967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04" y="5208943"/>
            <a:ext cx="1417801" cy="14178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59B60A-1975-4538-BA06-504C2DA8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803">
            <a:off x="1838457" y="5247110"/>
            <a:ext cx="1267088" cy="12670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E8863A-E71F-4F29-B47C-DC9231DE0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850" flipH="1">
            <a:off x="2695012" y="5265965"/>
            <a:ext cx="1267088" cy="12670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57A249-6AD6-4BA7-AB0D-1F2C8DB89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12" y="5301400"/>
            <a:ext cx="1247775" cy="12477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B61668-7A76-45A5-80AD-A0A726AC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005" y="5293957"/>
            <a:ext cx="1247775" cy="1247775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5EFDDCB-D9AE-4B65-82F5-6A40C8C4FD24}"/>
              </a:ext>
            </a:extLst>
          </p:cNvPr>
          <p:cNvSpPr/>
          <p:nvPr/>
        </p:nvSpPr>
        <p:spPr>
          <a:xfrm>
            <a:off x="351780" y="3395326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1BA101-6C6B-4515-93A1-99358187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576215" y="231744"/>
            <a:ext cx="1428767" cy="14287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83A9C4-CBB2-4E2F-A7F8-0D5356E39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234032" y="287497"/>
            <a:ext cx="1428767" cy="14287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E7F61F5-4EEC-4C31-8830-9D9D3FCEA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8051892" y="3387797"/>
            <a:ext cx="1428767" cy="14287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62C3733-DAF3-4882-98CF-3C799FB0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295053" y="3378210"/>
            <a:ext cx="1428767" cy="14287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95023FD-B001-4C5B-8C24-37B37D951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1502023" y="1777935"/>
            <a:ext cx="1428767" cy="14287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02F86E-9D0E-403D-BFB0-76530451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3403766" y="196955"/>
            <a:ext cx="1428767" cy="14287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014FCD-57D5-4264-8157-B92BAD71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5875163" y="1813688"/>
            <a:ext cx="1428767" cy="14287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35638A-A4F7-4958-97C4-A3B8E7E79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2369415" y="3378210"/>
            <a:ext cx="1428767" cy="14287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4AB47B-A659-4947-9EB6-0BEFA6A8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02976" y="3366443"/>
            <a:ext cx="1428767" cy="14287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3416C1-76DB-42E2-BC56-E22C8097F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8943665" y="282026"/>
            <a:ext cx="1428767" cy="14287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516A87-756E-4569-9CA8-DB7915D7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11" y="3438762"/>
            <a:ext cx="1417801" cy="14178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4E40283-9980-4F40-B380-1B4A648F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36" y="3412826"/>
            <a:ext cx="1417801" cy="14178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B0900E-2D6E-4737-B24B-446DC0FB7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84" y="3428143"/>
            <a:ext cx="1417801" cy="14178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318F2B-27AE-4285-AAA0-4C6544634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79" y="1866387"/>
            <a:ext cx="1417801" cy="14178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249E40E-8538-4A5E-BBB1-216B5965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15" y="1877105"/>
            <a:ext cx="1417801" cy="14178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0E4AE57-7A19-4A88-AD2B-AB2595F21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6" y="1848082"/>
            <a:ext cx="1417801" cy="14178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674CE8C-9AC7-4C0E-BE4E-BB0E7A28D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42" y="276000"/>
            <a:ext cx="1417801" cy="14178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BCFD49-1F6F-4463-AD44-C8C460831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6" y="304598"/>
            <a:ext cx="1417801" cy="14178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7CA7ABB-2E95-4CAC-8EEA-555EBDDB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0" y="329994"/>
            <a:ext cx="1417801" cy="141780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D60806-99B0-4EF5-AC02-C40855725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5" y="292982"/>
            <a:ext cx="1417801" cy="14178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4F2645B-7630-4945-A62A-16469EE3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3197935" y="1749037"/>
            <a:ext cx="1428767" cy="142876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2CC035-EBAC-44A9-841B-0E2BF3C8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7614920" y="1813687"/>
            <a:ext cx="1428767" cy="142876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F278C31-4A02-48AB-A674-6EB85F6D3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10386496" y="1784229"/>
            <a:ext cx="1428767" cy="142876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EF196BF-0065-4208-9777-A5903765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86" y="3439243"/>
            <a:ext cx="1417801" cy="1417801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7AF02D4-AB35-4259-AF44-9B51877B4EAC}"/>
              </a:ext>
            </a:extLst>
          </p:cNvPr>
          <p:cNvGrpSpPr/>
          <p:nvPr/>
        </p:nvGrpSpPr>
        <p:grpSpPr>
          <a:xfrm>
            <a:off x="10384618" y="294614"/>
            <a:ext cx="1404000" cy="1440000"/>
            <a:chOff x="10624006" y="290223"/>
            <a:chExt cx="1143452" cy="14465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5C809591-1D21-4408-BED3-D2AE1D7AC88E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AA49E70-BA7A-4F13-9867-F998ED613932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4986CC7-393B-4C4F-ABAA-1FCF7A8640CC}"/>
              </a:ext>
            </a:extLst>
          </p:cNvPr>
          <p:cNvGrpSpPr/>
          <p:nvPr/>
        </p:nvGrpSpPr>
        <p:grpSpPr>
          <a:xfrm>
            <a:off x="10342634" y="1854906"/>
            <a:ext cx="1440000" cy="1440000"/>
            <a:chOff x="10624006" y="290223"/>
            <a:chExt cx="1143452" cy="144655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B367D727-5D5E-4C45-B946-565042A2365D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2DF8D25-3FB5-4DAD-BE7D-BECA0D080C56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860156-1285-4DBD-9509-68BAA78C14FD}"/>
              </a:ext>
            </a:extLst>
          </p:cNvPr>
          <p:cNvGrpSpPr/>
          <p:nvPr/>
        </p:nvGrpSpPr>
        <p:grpSpPr>
          <a:xfrm>
            <a:off x="10357695" y="3426291"/>
            <a:ext cx="1440000" cy="1440000"/>
            <a:chOff x="10624006" y="290223"/>
            <a:chExt cx="1143452" cy="1446550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54ED06F-3151-4826-B5CB-A8789C2C5D5A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ED9BC7A-6DDD-4AA8-95C5-187D415A1E82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D40DE53-1A12-434D-ACE8-0233B1A1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4618" y="2802695"/>
            <a:ext cx="4244410" cy="432020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FDD4230-77FF-4522-8016-1F0ADDDE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0068" y="5705433"/>
            <a:ext cx="1095712" cy="948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9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2024-12-02T09:22:36Z</dcterms:created>
  <dcterms:modified xsi:type="dcterms:W3CDTF">2024-12-03T06:06:40Z</dcterms:modified>
</cp:coreProperties>
</file>