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22098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23F8F1-7561-4B99-A888-D0EC0BAA85EF}"/>
</file>

<file path=customXml/itemProps2.xml><?xml version="1.0" encoding="utf-8"?>
<ds:datastoreItem xmlns:ds="http://schemas.openxmlformats.org/officeDocument/2006/customXml" ds:itemID="{F3A46365-0EE2-48FE-970F-6D4813FF4F6F}"/>
</file>

<file path=customXml/itemProps3.xml><?xml version="1.0" encoding="utf-8"?>
<ds:datastoreItem xmlns:ds="http://schemas.openxmlformats.org/officeDocument/2006/customXml" ds:itemID="{B5BFEBAF-96AF-4CBC-BA1E-ABFAF1AD87C0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