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9F7D-3376-8A7A-186C-58A5BCE8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8549F-DD8E-1CA9-400C-47F6BB29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FB2BA-38F5-467D-72BC-D4B44F0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9AD0-333C-FC90-DB90-6D97DEE3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43EA-733E-D911-0191-7973CF1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31B09-694D-329E-3BBD-C854849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18369-97E4-FF82-D7C0-D8099358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2EB9-DED7-4F72-12FF-F1DF88B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91351-CA6C-C043-1139-37D971C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5845A-E6EC-4B7E-77DF-CE2F108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CE4F3-0C44-BEB2-7528-77FB5AAD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298D0-9C6E-B918-E363-536DF5D9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C877-968C-16A4-3DE9-E6DE409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695B-17D0-9CEC-BCED-82A3FD66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47BC1-A78F-59CD-11AE-D5DEAFD1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C2C5-3CD9-2D2F-1B46-1D1F2A9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A11B-5DAC-E4A3-5382-D8D91564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3A451-44BD-4744-11A4-2D029BD9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73273-7ACE-E49A-69D7-4FEBC09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C572A-9107-B0FB-BD60-B79C187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2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94262-F465-A68C-2C7B-80E7C4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9247-43C8-BF9A-2CF8-447FE79E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F8F1B-1B45-1287-AAAC-63792B64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7386-B080-F3CF-FB32-583EE30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16D3-9BDD-2E57-806F-59D94DCF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60BB-5E5E-68E6-B69E-F3BAEB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D208-1161-B827-53D6-2D9A0517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67CF1-0A50-C431-EC2F-792F33F0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6062A-FB17-1AC9-340C-C92B02CE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F2743-3AFC-79D6-7FC8-F6EC1171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6049C-4A61-040C-CB40-7BA0A4CD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5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C35D-337F-6969-F661-938D62C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2CD4-F8F9-A4D8-5F6F-79B50C1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E712-36BC-EFE4-C235-F3B33189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03175-66A0-39A7-8409-CCA5FDB8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1C9F1-B160-8BE0-B7A4-774BB7B2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BC9F3-7AFB-671C-6742-3617658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752314-47F1-11DD-0A19-5F032604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CDEC3-A021-758B-74E0-9FD5EAA2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8333-AF42-B3D6-7494-7B97CAE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797DB-CDD0-6E0F-CD32-74053DCA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5BCFA-CBD4-4FB4-E914-CD1F4B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34F55-EA39-E6D0-CBA4-648506D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D357A-A678-99AE-EDBE-FA6242B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BEB93D-B070-47E5-ABFA-CFB14829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13C86-50A2-B212-0206-05C546A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9EE2-E761-5F0D-7B20-D4C9AAE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763C6-1296-CAA6-0890-4B678A0C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B95B5-8030-A671-85F0-2D5BADF6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7C5F6-D2E9-96CD-1A25-50F8340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B1C04-E787-F469-4F39-16EA2A4C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3076A-BA53-B80F-6465-B9E34EE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0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71741-DD81-1D8A-C17B-E7F389D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2CB25B-7026-BBE6-5E12-239EB6660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74CDA-C993-3C27-3B1F-AA6922447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5691F-D93B-B3C7-4EAE-F54E0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19919-23E0-E9BD-D203-DC28B0E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D5CA5-9762-A49C-1224-756AEF8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4619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0531-6F9A-DDC7-9C2C-701D8B9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99E0D-33A4-25D9-309E-E320DD63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6E03A-B9FF-7961-45E6-F4C9371A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0C1C-3821-561B-4D96-8D14929A4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41176-3F11-779D-BCA8-2AC8B61D2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86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картина, природа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6AAFBE-4F2B-06E9-04A5-E18D114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53E499-3B9E-AE11-8591-68E7FCF5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r="78932" b="29689"/>
          <a:stretch/>
        </p:blipFill>
        <p:spPr>
          <a:xfrm>
            <a:off x="1037657" y="2533240"/>
            <a:ext cx="1789663" cy="34479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473BBE-9BD8-D1DB-B801-D0829F50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9722" r="63107" b="29689"/>
          <a:stretch/>
        </p:blipFill>
        <p:spPr>
          <a:xfrm>
            <a:off x="2817018" y="2533239"/>
            <a:ext cx="1344309" cy="3447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BF5B3B-6008-52DA-B731-0D5E277D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29722" r="56998" b="29689"/>
          <a:stretch/>
        </p:blipFill>
        <p:spPr>
          <a:xfrm>
            <a:off x="4153693" y="2533238"/>
            <a:ext cx="518990" cy="344790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4ED54E3-F864-D3DF-2D7B-D691909C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29722" r="36020" b="29689"/>
          <a:stretch/>
        </p:blipFill>
        <p:spPr>
          <a:xfrm>
            <a:off x="5989073" y="2537278"/>
            <a:ext cx="444074" cy="344790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1A493B-5EFC-0B07-E255-71A39847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29722" r="20971" b="29689"/>
          <a:stretch/>
        </p:blipFill>
        <p:spPr>
          <a:xfrm>
            <a:off x="6430168" y="2533236"/>
            <a:ext cx="1278331" cy="344790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BCEEEB-C6AD-E354-58CF-D44A7AAE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9" t="29722" r="2525" b="29689"/>
          <a:stretch/>
        </p:blipFill>
        <p:spPr>
          <a:xfrm>
            <a:off x="7698354" y="2533235"/>
            <a:ext cx="1566986" cy="344790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152F354-3497-3C91-6F5E-6060AFCA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29722" r="49903" b="29689"/>
          <a:stretch/>
        </p:blipFill>
        <p:spPr>
          <a:xfrm>
            <a:off x="4667135" y="2533235"/>
            <a:ext cx="602642" cy="34479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E558878-13D5-F146-8453-63E64F80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29722" r="41228" b="29689"/>
          <a:stretch/>
        </p:blipFill>
        <p:spPr>
          <a:xfrm>
            <a:off x="5259158" y="2533232"/>
            <a:ext cx="736983" cy="3447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8F9BD-8FAE-21F7-B275-D9DB1DA13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1377">
            <a:off x="3316478" y="272310"/>
            <a:ext cx="3699054" cy="3699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робот, Мех, Вымышленный персонаж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1743C62-F702-A328-88A7-EB6598662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2" y="1042608"/>
            <a:ext cx="2973155" cy="29731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B6C945-D5A9-7A59-E696-00239F5D7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2" y="2526764"/>
            <a:ext cx="4538780" cy="4587847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8352" y="4425043"/>
            <a:ext cx="23717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2D683A-050A-4D45-8C21-AD02AAEEE370}"/>
</file>

<file path=customXml/itemProps2.xml><?xml version="1.0" encoding="utf-8"?>
<ds:datastoreItem xmlns:ds="http://schemas.openxmlformats.org/officeDocument/2006/customXml" ds:itemID="{7C4DA5D0-20D6-4F88-B9F6-DB4A15792978}"/>
</file>

<file path=customXml/itemProps3.xml><?xml version="1.0" encoding="utf-8"?>
<ds:datastoreItem xmlns:ds="http://schemas.openxmlformats.org/officeDocument/2006/customXml" ds:itemID="{4585B345-7148-482A-A8C7-16229B838B53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2025-02-06T09:52:47Z</dcterms:created>
  <dcterms:modified xsi:type="dcterms:W3CDTF">2025-02-24T09:15:48Z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