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26A4F1FF-61E2-4B16-8676-34F248AA9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  <p:pic>
        <p:nvPicPr>
          <p:cNvPr id="241" name="Picture 2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68235" y="2482551"/>
            <a:ext cx="359092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2024-08-24T21:08:55Z</dcterms:created>
  <dcterms:modified xsi:type="dcterms:W3CDTF">2024-08-24T22:21:25Z</dcterms:modified>
</cp:coreProperties>
</file>