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8" y="2391783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84" y="246910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7" y="2391600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3085" y="2818484"/>
            <a:ext cx="32194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3F2D44-717D-426E-801E-A02620A3D025}"/>
</file>

<file path=customXml/itemProps2.xml><?xml version="1.0" encoding="utf-8"?>
<ds:datastoreItem xmlns:ds="http://schemas.openxmlformats.org/officeDocument/2006/customXml" ds:itemID="{79E64CCA-7C9E-4157-8E17-F7D143F3E18E}"/>
</file>

<file path=customXml/itemProps3.xml><?xml version="1.0" encoding="utf-8"?>
<ds:datastoreItem xmlns:ds="http://schemas.openxmlformats.org/officeDocument/2006/customXml" ds:itemID="{BDB7A395-E137-4572-A141-9D3A79F96A5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16</cp:revision>
  <dcterms:created xsi:type="dcterms:W3CDTF">2024-12-09T09:30:48Z</dcterms:created>
  <dcterms:modified xsi:type="dcterms:W3CDTF">2024-12-21T21:50:25Z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