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2490" y="2684780"/>
            <a:ext cx="24288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