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85800" y="904875"/>
            <a:ext cx="7648575" cy="5334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449" y="1803648"/>
            <a:ext cx="4205399" cy="354139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562603" y="1409700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МОЙ</a:t>
            </a:r>
            <a:endParaRPr lang="en-US" sz="3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62603" y="2506912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562603" y="3646226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5562603" y="4743438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0" y="1882444"/>
            <a:ext cx="3500955" cy="35249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0" y="1429293"/>
            <a:ext cx="3152302" cy="3844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61" y="1421730"/>
            <a:ext cx="2966001" cy="43501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42174"/>
            <a:ext cx="4329923" cy="4329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0" y="1678816"/>
            <a:ext cx="4100612" cy="41006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0" y="1703095"/>
            <a:ext cx="3989811" cy="39898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2" y="1256439"/>
            <a:ext cx="4776911" cy="47769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3" y="1466934"/>
            <a:ext cx="3768987" cy="37689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5" y="2121101"/>
            <a:ext cx="2930206" cy="30580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0" y="1702863"/>
            <a:ext cx="3900671" cy="39006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79" y="1754524"/>
            <a:ext cx="2832580" cy="37556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9" y="1567652"/>
            <a:ext cx="4377958" cy="42158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7" y="1556057"/>
            <a:ext cx="3706203" cy="37666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1551174"/>
            <a:ext cx="3074561" cy="38335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71" y="876047"/>
            <a:ext cx="4707499" cy="4816975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8205" y="2001520"/>
            <a:ext cx="35052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2024-04-28T15:26:00Z</dcterms:created>
  <dcterms:modified xsi:type="dcterms:W3CDTF">2024-06-14T07:43:11Z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624D8766D52244B8BE9161A3E5901327_12</vt:lpwstr>
  </property>
  <property fmtid="{D5CDD505-2E9C-101B-9397-08002B2CF9AE}" pid="3" name="KSOProductBuildVer">
    <vt:lpwstr>1033-12.2.0.17119</vt:lpwstr>
  </property>
</Properties>
</file>