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17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ртина, небо, рисунок, плавательный бассейн&#10;&#10;Автоматически созданное описание">
            <a:extLst>
              <a:ext uri="{FF2B5EF4-FFF2-40B4-BE49-F238E27FC236}">
                <a16:creationId xmlns:a16="http://schemas.microsoft.com/office/drawing/2014/main" id="{DAC65154-D946-77C9-7026-4284D1233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" r="4146"/>
          <a:stretch/>
        </p:blipFill>
        <p:spPr>
          <a:xfrm>
            <a:off x="518172" y="486831"/>
            <a:ext cx="8407487" cy="5374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81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онтейнер для отходов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43AE79C-D084-2182-F543-F695C9C87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83" y="423904"/>
            <a:ext cx="2055562" cy="205556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4" name="Рисунок 13" descr="Изображение выглядит как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FAA88FA6-DE45-1636-5E8F-C47C23145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6654">
            <a:off x="6415899" y="3824976"/>
            <a:ext cx="864633" cy="86463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0" name="Рисунок 19" descr="Изображение выглядит как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275F17A-2787-7420-A987-9345BCA61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89" y="4986972"/>
            <a:ext cx="956177" cy="95617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4" name="Рисунок 23" descr="Изображение выглядит как башмак, обувь, Обувь для ходьбы, сникеры&#10;&#10;Автоматически созданное описание">
            <a:extLst>
              <a:ext uri="{FF2B5EF4-FFF2-40B4-BE49-F238E27FC236}">
                <a16:creationId xmlns:a16="http://schemas.microsoft.com/office/drawing/2014/main" id="{B9E1E09E-8C4B-E1CD-786F-FC889A3057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37" y="3563829"/>
            <a:ext cx="1191065" cy="119106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8" name="Рисунок 27" descr="Изображение выглядит как шина, транспорт, автокомпонент, Автомобильная шина&#10;&#10;Автоматически созданное описание">
            <a:extLst>
              <a:ext uri="{FF2B5EF4-FFF2-40B4-BE49-F238E27FC236}">
                <a16:creationId xmlns:a16="http://schemas.microsoft.com/office/drawing/2014/main" id="{8D6B3E43-40E2-85AC-0EC5-92A1F4C93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60" y="4059673"/>
            <a:ext cx="735819" cy="7358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71F2953-4151-C0AC-001E-D2624FA35C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88" y="5364262"/>
            <a:ext cx="905456" cy="4414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0" name="Рисунок 39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4CC06B-0DFC-6672-E0E3-D3EC43CF00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5" y="4561660"/>
            <a:ext cx="850623" cy="8506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7" name="Рисунок 6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42BFC25-DDEA-3AA6-929E-24A5D8355C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58" y="4381063"/>
            <a:ext cx="862721" cy="8627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2" name="Рисунок 11" descr="Изображение выглядит как искусство, ожерелье, Ювелирные изделия, Изготовление ювелирных изделий&#10;&#10;Автоматически созданное описание">
            <a:extLst>
              <a:ext uri="{FF2B5EF4-FFF2-40B4-BE49-F238E27FC236}">
                <a16:creationId xmlns:a16="http://schemas.microsoft.com/office/drawing/2014/main" id="{E7EFC12A-B9EF-0997-C0E6-B413BCCB7D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592" y="4257292"/>
            <a:ext cx="1130155" cy="113015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5" name="Рисунок 14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106A85-79F5-3E59-080E-C884054656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90" y="4956087"/>
            <a:ext cx="862720" cy="86272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6" name="Рисунок 5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D3AD4587-E0FA-A00C-FB39-8194CFF7EA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61" y="4821354"/>
            <a:ext cx="1100929" cy="110092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1" name="Рисунок 10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F4F108-0B53-7BCF-D4D8-D364D29F50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50" y="3517644"/>
            <a:ext cx="1044016" cy="1044016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85" name="Рисунок 8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00F2865A-9C61-BC6D-09B2-6FBD3D057F7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09" y="401919"/>
            <a:ext cx="5342785" cy="5438192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40892" y="3086901"/>
            <a:ext cx="1857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27135 -0.4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19467 -0.578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2396 -0.377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8867 -0.41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21823 -0.563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-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19063 -0.3833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30248 -0.4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00533 -0.5581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11094 -0.4826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11744 -0.5611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1328 -0.3678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2024-07-21T13:02:50Z</dcterms:created>
  <dcterms:modified xsi:type="dcterms:W3CDTF">2024-10-24T11:29:31Z</dcterms:modified>
</cp:coreProperties>
</file>