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"/>
            <a:ext cx="12185567" cy="6852897"/>
          </a:xfrm>
          <a:prstGeom prst="rect">
            <a:avLst/>
          </a:prstGeom>
        </p:spPr>
      </p:pic>
      <p:sp>
        <p:nvSpPr>
          <p:cNvPr id="5" name="Овал л-с"/>
          <p:cNvSpPr/>
          <p:nvPr/>
        </p:nvSpPr>
        <p:spPr>
          <a:xfrm>
            <a:off x="563312" y="763843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з-б"/>
          <p:cNvSpPr/>
          <p:nvPr/>
        </p:nvSpPr>
        <p:spPr>
          <a:xfrm>
            <a:off x="6328728" y="795947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0905" y="1843807"/>
            <a:ext cx="2493773" cy="16365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Слоник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7637" y="1552659"/>
            <a:ext cx="2123599" cy="21937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Лягушк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632" y="1767777"/>
            <a:ext cx="1796013" cy="18330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Бублик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4713" y="1870001"/>
            <a:ext cx="1604515" cy="1619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7970687" y="4591233"/>
            <a:ext cx="1762224" cy="1687347"/>
          </a:xfrm>
          <a:prstGeom prst="rect">
            <a:avLst/>
          </a:prstGeom>
        </p:spPr>
      </p:pic>
      <p:pic>
        <p:nvPicPr>
          <p:cNvPr id="19" name="Звезда лягушка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168617" y="4233242"/>
            <a:ext cx="1905896" cy="1687347"/>
          </a:xfrm>
          <a:prstGeom prst="rect">
            <a:avLst/>
          </a:prstGeom>
        </p:spPr>
      </p:pic>
      <p:pic>
        <p:nvPicPr>
          <p:cNvPr id="20" name="Звезда бубл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9960860" y="4134913"/>
            <a:ext cx="1803335" cy="1687347"/>
          </a:xfrm>
          <a:prstGeom prst="rect">
            <a:avLst/>
          </a:prstGeom>
        </p:spPr>
      </p:pic>
      <p:pic>
        <p:nvPicPr>
          <p:cNvPr id="21" name="Звезда слон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2211453" y="4838981"/>
            <a:ext cx="1653144" cy="1687347"/>
          </a:xfrm>
          <a:prstGeom prst="rect">
            <a:avLst/>
          </a:prstGeom>
        </p:spPr>
      </p:pic>
      <p:sp>
        <p:nvSpPr>
          <p:cNvPr id="7" name="Стрелка: влево-вправо 6"/>
          <p:cNvSpPr/>
          <p:nvPr/>
        </p:nvSpPr>
        <p:spPr>
          <a:xfrm>
            <a:off x="2488599" y="2337958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трелка: влево-вправо 21"/>
          <p:cNvSpPr/>
          <p:nvPr/>
        </p:nvSpPr>
        <p:spPr>
          <a:xfrm>
            <a:off x="8672594" y="2307672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950" y="4234180"/>
            <a:ext cx="1571625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1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2024-02-21T07:30:00Z</dcterms:created>
  <dcterms:modified xsi:type="dcterms:W3CDTF">2024-10-25T17:42:17Z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2CF64912881D426B96BB19C69287DA13_12</vt:lpwstr>
  </property>
  <property fmtid="{D5CDD505-2E9C-101B-9397-08002B2CF9AE}" pid="3" name="KSOProductBuildVer">
    <vt:lpwstr>1033-12.2.0.17153</vt:lpwstr>
  </property>
</Properties>
</file>