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8670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A0337B-86DC-4191-ACD6-E4A9AFB666E4}"/>
</file>

<file path=customXml/itemProps2.xml><?xml version="1.0" encoding="utf-8"?>
<ds:datastoreItem xmlns:ds="http://schemas.openxmlformats.org/officeDocument/2006/customXml" ds:itemID="{91B97F5D-DA13-4FF3-A4AD-BD2581C1BE8C}"/>
</file>

<file path=customXml/itemProps3.xml><?xml version="1.0" encoding="utf-8"?>
<ds:datastoreItem xmlns:ds="http://schemas.openxmlformats.org/officeDocument/2006/customXml" ds:itemID="{62538BB2-B079-486F-8B23-8FA74B6315C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