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35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B79E0-A4C1-41DC-ADD7-E4CF77033DDC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87F5A-C397-43D0-8F08-D24464701DB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87F5A-C397-43D0-8F08-D24464701DB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1.xml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47907" y="541020"/>
            <a:ext cx="7404410" cy="5775959"/>
          </a:xfrm>
          <a:prstGeom prst="roundRect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53" y="3635483"/>
            <a:ext cx="2975849" cy="22318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1" y="3323061"/>
            <a:ext cx="2887980" cy="28879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885" y="541019"/>
            <a:ext cx="2887980" cy="28879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7453" y="541020"/>
            <a:ext cx="2887980" cy="288798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68" y="541020"/>
            <a:ext cx="3052320" cy="305232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841" y="599555"/>
            <a:ext cx="3372890" cy="337289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883" y="3041414"/>
            <a:ext cx="2944102" cy="294410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4" y="3099949"/>
            <a:ext cx="2944102" cy="294410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566690" y="1027971"/>
            <a:ext cx="2239457" cy="223945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298030" y="3119264"/>
            <a:ext cx="3372890" cy="337289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58089" y="3952756"/>
            <a:ext cx="3372890" cy="151488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630" y="675649"/>
            <a:ext cx="2944102" cy="294410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301" y="1742158"/>
            <a:ext cx="3715391" cy="3372890"/>
          </a:xfrm>
          <a:prstGeom prst="rect">
            <a:avLst/>
          </a:prstGeom>
        </p:spPr>
      </p:pic>
      <p:pic>
        <p:nvPicPr>
          <p:cNvPr id="361" name="Picture 360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134350" y="2345055"/>
            <a:ext cx="3857625" cy="381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"/>
                            </p:stCondLst>
                            <p:childTnLst>
                              <p:par>
                                <p:cTn id="2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00"/>
                            </p:stCondLst>
                            <p:childTnLst>
                              <p:par>
                                <p:cTn id="2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500"/>
                            </p:stCondLst>
                            <p:childTnLst>
                              <p:par>
                                <p:cTn id="3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"/>
                            </p:stCondLst>
                            <p:childTnLst>
                              <p:par>
                                <p:cTn id="355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2024-05-09T11:26:00Z</dcterms:created>
  <dcterms:modified xsi:type="dcterms:W3CDTF">2024-06-13T10:54:58Z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15B386A299D345F99727BA10254612E2_12</vt:lpwstr>
  </property>
  <property fmtid="{D5CDD505-2E9C-101B-9397-08002B2CF9AE}" pid="3" name="KSOProductBuildVer">
    <vt:lpwstr>1033-12.2.0.17119</vt:lpwstr>
  </property>
</Properties>
</file>