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-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tags" Target="../tags/tag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microsoft.com/office/2007/relationships/hdphoto" Target="../media/image8.wdp"/><Relationship Id="rId10" Type="http://schemas.openxmlformats.org/officeDocument/2006/relationships/image" Target="../media/image9.png"/><Relationship Id="rId11" Type="http://schemas.microsoft.com/office/2007/relationships/hdphoto" Target="../media/image10.wdp"/><Relationship Id="rId12" Type="http://schemas.openxmlformats.org/officeDocument/2006/relationships/image" Target="../media/image11.png"/><Relationship Id="rId13" Type="http://schemas.microsoft.com/office/2007/relationships/hdphoto" Target="../media/image12.wdp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slideLayout" Target="../slideLayouts/slideLayout2.xml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654"/>
            <a:ext cx="12192000" cy="6900653"/>
          </a:xfrm>
          <a:prstGeom prst="rect">
            <a:avLst/>
          </a:prstGeom>
        </p:spPr>
      </p:pic>
      <p:pic>
        <p:nvPicPr>
          <p:cNvPr id="1030" name="ш 9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9223" y="1862163"/>
            <a:ext cx="1863002" cy="4593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ш 4 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987" y="4466347"/>
            <a:ext cx="1903702" cy="3243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ш 7 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5847" y="3668561"/>
            <a:ext cx="1563614" cy="2073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ш 5 Picture 1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845" y="4729721"/>
            <a:ext cx="1620291" cy="363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ш 3 Picture 10"/>
          <p:cNvPicPr>
            <a:picLocks noChangeAspect="1" noChangeArrowheads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31" y="4691793"/>
            <a:ext cx="1984767" cy="257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ш 6Picture 1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0014">
            <a:off x="7447741" y="4515762"/>
            <a:ext cx="2489499" cy="248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ш 1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266" b="92969" l="10000" r="90000">
                        <a14:foregroundMark x1="54111" y1="19453" x2="48222" y2="3828"/>
                        <a14:foregroundMark x1="48222" y1="3828" x2="48778" y2="2266"/>
                        <a14:foregroundMark x1="50667" y1="92969" x2="50667" y2="929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0873" y="4691793"/>
            <a:ext cx="2915116" cy="414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ш 8 Picture 1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8159" y="4473055"/>
            <a:ext cx="1724763" cy="425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ш 2 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598" y="3219358"/>
            <a:ext cx="2199688" cy="2493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724" y="-17831"/>
            <a:ext cx="1118474" cy="103998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94" y="652942"/>
            <a:ext cx="4618665" cy="4518259"/>
          </a:xfrm>
          <a:prstGeom prst="rect">
            <a:avLst/>
          </a:prstGeom>
        </p:spPr>
      </p:pic>
      <p:pic>
        <p:nvPicPr>
          <p:cNvPr id="1043" name="Picture 104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723890" y="4003675"/>
            <a:ext cx="2771775" cy="1943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>
        <p14:vortex dir="r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0093 C 0.02213 0.01273 -0.01745 -0.12176 0.00494 -0.10834 C 0.01875 -0.09977 0.00716 -0.17199 0.00559 -0.20116 C 0.0039 -0.22986 -0.01849 -0.27269 -0.00469 -0.28172 C 0.0177 -0.29468 -0.00456 -0.44977 0.01796 -0.4632 " pathEditMode="relative" rAng="0" ptsTypes="AAAAA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3" y="-2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023 C 0.02188 0.0132 -0.01784 -0.20301 0.00456 -0.18958 C 0.01849 -0.18055 0.0138 -0.23819 0.0181 -0.26528 C 0.0224 -0.29236 0.01628 -0.34282 0.03021 -0.35185 C 0.05274 -0.36528 0.03281 -0.54305 0.05547 -0.55648 " pathEditMode="relative" rAng="0" ptsTypes="AAAAA">
                                      <p:cBhvr>
                                        <p:cTn id="20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2" y="-2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047 C 0.02227 0.01273 -0.0129 -0.38449 0.00938 -0.37107 C 0.02357 -0.36204 0.01602 -0.41204 0.0181 -0.44236 C 0.02032 -0.47315 0.00808 -0.54514 0.0224 -0.55417 C 0.04467 -0.56736 0.0073 -0.63912 0.02969 -0.65232 " pathEditMode="relative" rAng="0" ptsTypes="AAAAA">
                                      <p:cBhvr>
                                        <p:cTn id="25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4" y="-3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07 C 0.02201 0.01273 -0.05065 -0.2632 -0.02825 -0.25 C -0.01432 -0.24074 -0.0224 -0.34699 -0.01823 -0.37593 C -0.01406 -0.40486 -0.01771 -0.41389 -0.00365 -0.42292 C 0.01875 -0.43635 -0.05729 -0.64769 -0.03503 -0.66088 " pathEditMode="relative" rAng="0" ptsTypes="AAAAA">
                                      <p:cBhvr>
                                        <p:cTn id="30" dur="2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9" y="-3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0.00023 C 0.02213 0.0132 -0.0586 -0.19676 -0.0362 -0.18333 C -0.02227 -0.1743 -0.03386 -0.24167 -0.03672 -0.27361 C -0.03972 -0.30555 -0.06784 -0.36597 -0.05391 -0.375 C -0.03152 -0.38842 -0.08425 -0.53102 -0.06185 -0.54398 " pathEditMode="relative" rAng="0" ptsTypes="AAAAA">
                                      <p:cBhvr>
                                        <p:cTn id="35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7" y="-2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0046 C 0.02214 0.01296 -0.06106 -0.30903 -0.03867 -0.29583 C -0.02474 -0.28681 -0.05612 -0.42292 -0.06497 -0.46945 C -0.07369 -0.51597 -0.1056 -0.56621 -0.09153 -0.575 C -0.06914 -0.58843 -0.10286 -0.63333 -0.08046 -0.6463 " pathEditMode="relative" rAng="0" ptsTypes="AAAAA">
                                      <p:cBhvr>
                                        <p:cTn id="40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44" y="-3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0116 C 0.02201 0.01204 -0.13372 -0.15162 -0.11158 -0.13819 C -0.09726 -0.12917 -0.15859 -0.18426 -0.18112 -0.20555 C -0.20364 -0.22662 -0.26054 -0.25625 -0.24648 -0.26528 C -0.22395 -0.27801 -0.35273 -0.22477 -0.33046 -0.23796 " pathEditMode="relative" rAng="0" ptsTypes="AAAAA">
                                      <p:cBhvr>
                                        <p:cTn id="45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3" y="-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115 C 0.02175 0.01204 -0.01927 -0.39722 0.00313 -0.38379 C 0.01732 -0.37477 0.01055 -0.43264 0.00964 -0.48009 C 0.00899 -0.52801 -0.01562 -0.66018 -0.00169 -0.66921 C 0.02071 -0.68264 -0.02109 -0.60208 0.01081 -0.67546 " pathEditMode="relative" rAng="0" ptsTypes="AAAAA">
                                      <p:cBhvr>
                                        <p:cTn id="5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-3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116 C 0.02188 0.01227 -0.0168 -0.15347 0.0056 -0.14005 C 0.01953 -0.13102 0.01276 -0.18195 0.01445 -0.21389 C 0.01628 -0.24583 0.00221 -0.32292 0.01602 -0.33195 C 0.03841 -0.34537 0.05977 -0.58958 0.08242 -0.60278 " pathEditMode="relative" rAng="0" ptsTypes="AAAAA">
                                      <p:cBhvr>
                                        <p:cTn id="55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89" y="-3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4</cp:revision>
  <dcterms:created xsi:type="dcterms:W3CDTF">2024-04-18T06:57:00Z</dcterms:created>
  <dcterms:modified xsi:type="dcterms:W3CDTF">2024-07-11T18:20:39Z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20C89760FB124FA6B0B3DDB9BB48F1E3_12</vt:lpwstr>
  </property>
  <property fmtid="{D5CDD505-2E9C-101B-9397-08002B2CF9AE}" pid="3" name="KSOProductBuildVer">
    <vt:lpwstr>1033-12.2.0.17119</vt:lpwstr>
  </property>
</Properties>
</file>