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49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52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7C476B-65CD-45B1-826F-709524C6A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4A8EF830-BD51-4892-9E9D-34D6D4C0E6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0BF3081-61C1-4703-ABEC-052DA742E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C8B89A9-1D6F-4650-B92E-518785382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433F4FC-276E-4F9A-97D1-BCC52A11C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851268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7383A-CE02-44C9-81DB-A25D21280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E82575E-3769-425C-9C5D-9876364AE5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815940-E9E2-4C2F-B026-1F803E98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46891A4-273D-4D37-8678-D9DD2CADC7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BF6E1CB-DFD3-4FC2-9615-92DB815C0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33272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7DAE36F4-F202-49C7-8BF2-9A682C00320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15F6593-120F-4932-97F3-952305719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0C529579-128E-4409-92BB-B6EC87C6B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152E398-0771-4AA1-BA93-08E7AA269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E38F112-48C0-43E3-991A-27D09EF6F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960229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8742F-7A37-40D6-86B1-E7A6AD67B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49C5C6A-3C3D-4317-8D51-259D8691FC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4B45B1D-BACE-4E61-9143-A8548C161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C8DC70B-18B9-44BA-9061-81358E371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B2BF4FC-A5BF-4FB6-A46A-FD3B20532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39151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6D5AC-DA1E-42E0-8230-D6128D1E1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AB82B35-5420-4A17-B2AB-9855A0F8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6413662-B769-4080-90C3-AF0957C54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A6F5F35-54DB-41FA-ADCE-BF00DB708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F038463-BCF5-4B36-869A-64F0852A3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13700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BA6CF2-2E51-4F72-9A9F-76EBAD877A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0EBC991-5C03-4F7A-AE3D-CFD736721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E946C5B-6A01-4279-984D-AC5F8808B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527B85A-3C5A-477C-BF5B-0FB379578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548FC1A-C2EF-4216-9181-E3F529B9E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215EE5F-67E0-4E24-871B-360EF0FB3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830753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E0E57C-3F3D-4542-833A-2945B77A7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7AF76F-6F79-4BA1-BF64-CB85122CA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B12F684A-7185-4E49-B539-362244AFBF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A869C1EE-DA66-4DCE-9325-B2F00CDFFB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B13D6D3-8B9D-4095-93C0-1A2CB687D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AF776C04-148D-48BC-BFE3-C007611A3A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1C52701D-34F7-4EDC-88F8-1C975ECB9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9040E44F-89B9-4DAB-8302-CBB7FE6F8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08750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B2536-E5B0-4158-B9C8-8B5870532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3F979F3-4F17-473B-BA6F-2DAD0A84A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0ABE1FC-81CF-4392-9663-DB0CBAC8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CEA758D7-7B93-4F85-8EAD-7057CCE6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504799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E64AB79-40CC-4142-BDA7-6BBEDD143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1F66BDFD-071F-440F-B2ED-FD3684C82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BBB4FB2-4FAA-48B6-97D2-CB130BDDA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42013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E7C336-02DF-4B2E-A7AB-1964E61F3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E2F1B5A-5506-4B0A-917F-392BAD2A2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5584889-98C4-4A89-9BC0-9622E3BEA2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24DCE27-73E6-4A9E-BF61-296FB5763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F4EBAFA-B567-4F90-ABE9-4BE064F43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216588-11D6-4F31-89CE-5A027AB99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99777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0430C4-684E-4DBB-9B3C-8E452887A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C513717-2721-4E1B-AD96-8F5F69C9C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D8C3E22-2BEE-4D04-81E4-00F0E721C8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5771296-1694-4E72-B4BF-46807BBD2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0CFBCBA3-C58A-4014-969A-FF121F595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894F944-94E9-45A9-B278-7AE16C45F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03637327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7C37B95-E0FE-4970-929A-05207986A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0FAE3BA-3506-49DB-AA88-158DD572C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B02C28-6B1A-4312-9CED-FA07157133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BA2BA-2E71-4D12-8109-5C7B7236E0DF}" type="datetimeFigureOut">
              <a:rPr lang="LID4096" smtClean="0"/>
              <a:t>07/18/2025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C6B979D-E98D-4087-8F6C-2425B59F41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C63EAC1-5878-4EC7-8400-14C4A1A5B5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9D506-4CDC-4973-A08C-0D07EEBD068B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758899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jpeg"/><Relationship Id="rId7" Type="http://schemas.openxmlformats.org/officeDocument/2006/relationships/image" Target="../media/image5.png"/><Relationship Id="rId8" Type="http://schemas.openxmlformats.org/officeDocument/2006/relationships/image" Target="../media/image6.jpe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microsoft.com/office/2007/relationships/hdphoto" Target="../media/hdphoto2.wdp"/><Relationship Id="rId13" Type="http://schemas.openxmlformats.org/officeDocument/2006/relationships/image" Target="../media/image10.png"/><Relationship Id="rId14" Type="http://schemas.openxmlformats.org/officeDocument/2006/relationships/image" Target="../media/image11.png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018896-14EA-4C1C-B1BD-A439342AE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grpSp>
        <p:nvGrpSpPr>
          <p:cNvPr id="74" name="Групувати 73">
            <a:extLst>
              <a:ext uri="{FF2B5EF4-FFF2-40B4-BE49-F238E27FC236}">
                <a16:creationId xmlns:a16="http://schemas.microsoft.com/office/drawing/2014/main" id="{90E3CB4A-0119-49E7-A936-FF56E80C376F}"/>
              </a:ext>
            </a:extLst>
          </p:cNvPr>
          <p:cNvGrpSpPr/>
          <p:nvPr/>
        </p:nvGrpSpPr>
        <p:grpSpPr>
          <a:xfrm>
            <a:off x="6561210" y="3548853"/>
            <a:ext cx="2158836" cy="2533597"/>
            <a:chOff x="15939939" y="1423074"/>
            <a:chExt cx="6857999" cy="6858000"/>
          </a:xfrm>
          <a:effectLst>
            <a:glow rad="292100">
              <a:schemeClr val="bg1"/>
            </a:glow>
          </a:effectLst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60B679FA-C533-48B7-B534-42D2DF8F0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84" y="1821158"/>
              <a:ext cx="3130112" cy="5608162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840DF0D7-A2C4-4745-98EF-544B2C944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9939" y="1423074"/>
              <a:ext cx="6857999" cy="6858000"/>
            </a:xfrm>
            <a:prstGeom prst="rect">
              <a:avLst/>
            </a:prstGeom>
          </p:spPr>
        </p:pic>
      </p:grpSp>
      <p:grpSp>
        <p:nvGrpSpPr>
          <p:cNvPr id="69" name="Групувати 68">
            <a:extLst>
              <a:ext uri="{FF2B5EF4-FFF2-40B4-BE49-F238E27FC236}">
                <a16:creationId xmlns:a16="http://schemas.microsoft.com/office/drawing/2014/main" id="{05DC01FA-467B-439F-A429-F47E757B5769}"/>
              </a:ext>
            </a:extLst>
          </p:cNvPr>
          <p:cNvGrpSpPr/>
          <p:nvPr/>
        </p:nvGrpSpPr>
        <p:grpSpPr>
          <a:xfrm>
            <a:off x="4846252" y="4099803"/>
            <a:ext cx="2158836" cy="2533597"/>
            <a:chOff x="16025796" y="1091109"/>
            <a:chExt cx="6858000" cy="6858000"/>
          </a:xfrm>
          <a:effectLst>
            <a:glow rad="292100">
              <a:schemeClr val="bg1"/>
            </a:glow>
          </a:effectLst>
        </p:grpSpPr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A69AB3B9-1F00-4CF3-8F36-30274A4B5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90" y="1297039"/>
              <a:ext cx="3130113" cy="5827220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D701A62D-5876-43E1-8EF0-CFEDD51819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5796" y="1091109"/>
              <a:ext cx="6858000" cy="6858000"/>
            </a:xfrm>
            <a:prstGeom prst="rect">
              <a:avLst/>
            </a:prstGeom>
          </p:spPr>
        </p:pic>
      </p:grpSp>
      <p:grpSp>
        <p:nvGrpSpPr>
          <p:cNvPr id="66" name="Групувати 65">
            <a:extLst>
              <a:ext uri="{FF2B5EF4-FFF2-40B4-BE49-F238E27FC236}">
                <a16:creationId xmlns:a16="http://schemas.microsoft.com/office/drawing/2014/main" id="{0C48FE16-0A3E-49DB-9BC8-D139E6BF2A4B}"/>
              </a:ext>
            </a:extLst>
          </p:cNvPr>
          <p:cNvGrpSpPr/>
          <p:nvPr/>
        </p:nvGrpSpPr>
        <p:grpSpPr>
          <a:xfrm>
            <a:off x="3166448" y="3440277"/>
            <a:ext cx="2158836" cy="2533597"/>
            <a:chOff x="15939954" y="937411"/>
            <a:chExt cx="6858000" cy="6858000"/>
          </a:xfrm>
          <a:effectLst>
            <a:glow rad="292100">
              <a:schemeClr val="bg1"/>
            </a:glow>
          </a:effectLst>
        </p:grpSpPr>
        <p:pic>
          <p:nvPicPr>
            <p:cNvPr id="67" name="Рисунок 66">
              <a:extLst>
                <a:ext uri="{FF2B5EF4-FFF2-40B4-BE49-F238E27FC236}">
                  <a16:creationId xmlns:a16="http://schemas.microsoft.com/office/drawing/2014/main" id="{51E19714-6D51-4590-8188-A1549E1A9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96" y="1227480"/>
              <a:ext cx="3130113" cy="5753635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F7C0D3EF-4689-4C1C-B2F5-6AADCBC86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39954" y="937411"/>
              <a:ext cx="6858000" cy="6858000"/>
            </a:xfrm>
            <a:prstGeom prst="rect">
              <a:avLst/>
            </a:prstGeom>
          </p:spPr>
        </p:pic>
      </p:grpSp>
      <p:grpSp>
        <p:nvGrpSpPr>
          <p:cNvPr id="85" name="Групувати 84">
            <a:extLst>
              <a:ext uri="{FF2B5EF4-FFF2-40B4-BE49-F238E27FC236}">
                <a16:creationId xmlns:a16="http://schemas.microsoft.com/office/drawing/2014/main" id="{E6A27495-C066-48C1-972F-A4667E7C1852}"/>
              </a:ext>
            </a:extLst>
          </p:cNvPr>
          <p:cNvGrpSpPr/>
          <p:nvPr/>
        </p:nvGrpSpPr>
        <p:grpSpPr>
          <a:xfrm>
            <a:off x="6279835" y="383137"/>
            <a:ext cx="2158836" cy="2533597"/>
            <a:chOff x="16121380" y="1524981"/>
            <a:chExt cx="6857999" cy="6858000"/>
          </a:xfrm>
          <a:effectLst>
            <a:glow rad="292100">
              <a:schemeClr val="bg1"/>
            </a:glow>
          </a:effectLst>
        </p:grpSpPr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D8A354D1-6A70-478D-8D91-0E2AD16A3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84" y="1798137"/>
              <a:ext cx="3130112" cy="5738642"/>
            </a:xfrm>
            <a:prstGeom prst="rect">
              <a:avLst/>
            </a:prstGeom>
          </p:spPr>
        </p:pic>
        <p:pic>
          <p:nvPicPr>
            <p:cNvPr id="87" name="Рисунок 86">
              <a:extLst>
                <a:ext uri="{FF2B5EF4-FFF2-40B4-BE49-F238E27FC236}">
                  <a16:creationId xmlns:a16="http://schemas.microsoft.com/office/drawing/2014/main" id="{1123D964-0F95-4931-B8C9-DDD4AE1A0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21380" y="1524981"/>
              <a:ext cx="6857999" cy="6858000"/>
            </a:xfrm>
            <a:prstGeom prst="rect">
              <a:avLst/>
            </a:prstGeom>
          </p:spPr>
        </p:pic>
      </p:grpSp>
      <p:grpSp>
        <p:nvGrpSpPr>
          <p:cNvPr id="82" name="Групувати 81">
            <a:extLst>
              <a:ext uri="{FF2B5EF4-FFF2-40B4-BE49-F238E27FC236}">
                <a16:creationId xmlns:a16="http://schemas.microsoft.com/office/drawing/2014/main" id="{D07E47E3-2CEE-469D-9F55-FEE604C9BCCD}"/>
              </a:ext>
            </a:extLst>
          </p:cNvPr>
          <p:cNvGrpSpPr/>
          <p:nvPr/>
        </p:nvGrpSpPr>
        <p:grpSpPr>
          <a:xfrm>
            <a:off x="4672989" y="1467526"/>
            <a:ext cx="2158836" cy="2533597"/>
            <a:chOff x="15990925" y="1424260"/>
            <a:chExt cx="6857999" cy="6858000"/>
          </a:xfrm>
          <a:effectLst>
            <a:glow rad="292100">
              <a:schemeClr val="bg1"/>
            </a:glow>
          </a:effectLst>
        </p:grpSpPr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063A08BA-74FD-4451-B9D6-88C5A614E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84" y="1800890"/>
              <a:ext cx="3130112" cy="5605829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F85C1A5B-52FA-472F-81A8-2608FEE0C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90925" y="1424260"/>
              <a:ext cx="6857999" cy="6858000"/>
            </a:xfrm>
            <a:prstGeom prst="rect">
              <a:avLst/>
            </a:prstGeom>
          </p:spPr>
        </p:pic>
      </p:grpSp>
      <p:grpSp>
        <p:nvGrpSpPr>
          <p:cNvPr id="79" name="Групувати 78">
            <a:extLst>
              <a:ext uri="{FF2B5EF4-FFF2-40B4-BE49-F238E27FC236}">
                <a16:creationId xmlns:a16="http://schemas.microsoft.com/office/drawing/2014/main" id="{A5B8E7C4-4022-4B1D-94D3-C4E8676F5173}"/>
              </a:ext>
            </a:extLst>
          </p:cNvPr>
          <p:cNvGrpSpPr/>
          <p:nvPr/>
        </p:nvGrpSpPr>
        <p:grpSpPr>
          <a:xfrm>
            <a:off x="3109482" y="206343"/>
            <a:ext cx="2158836" cy="2533597"/>
            <a:chOff x="16044018" y="1544651"/>
            <a:chExt cx="6857999" cy="6858000"/>
          </a:xfrm>
          <a:effectLst>
            <a:glow rad="292100">
              <a:schemeClr val="bg1"/>
            </a:glow>
          </a:effectLst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6AA1E44C-5A55-42B7-BE3D-02C494A2F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7803884" y="1788825"/>
              <a:ext cx="3130112" cy="5827217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0B0431DA-7F9E-41CA-849F-6B33FB058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44018" y="1544651"/>
              <a:ext cx="6857999" cy="6858000"/>
            </a:xfrm>
            <a:prstGeom prst="rect">
              <a:avLst/>
            </a:prstGeom>
          </p:spPr>
        </p:pic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E1FBD48E-DC72-4A04-A6BC-A6B2D44F0D3C}"/>
              </a:ext>
            </a:extLst>
          </p:cNvPr>
          <p:cNvPicPr>
            <a:picLocks noChangeAspect="1"/>
          </p:cNvPicPr>
          <p:nvPr/>
        </p:nvPicPr>
        <p:blipFill>
          <a:blip r:embed="rId11">
            <a:lum bright="70000" contrast="-70000"/>
            <a:alphaModFix amt="70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29868" y="591929"/>
            <a:ext cx="5449468" cy="61903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B621676-2620-46D7-ADFB-4F9A4943C1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7317" y="1177921"/>
            <a:ext cx="1206699" cy="1206699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A6E698-E199-499B-80D1-286301674F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155" y="4908253"/>
            <a:ext cx="1423600" cy="1424936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5D2A2B6-1026-46FF-B346-D0D5ACFF8B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0986" y="2880365"/>
            <a:ext cx="1211685" cy="1211685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8A10C35-905F-40A8-8C34-665A61398B3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940" y="1263279"/>
            <a:ext cx="1279289" cy="1279289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07399C-0F6A-4172-A4C0-62027314B82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6358" y="4992796"/>
            <a:ext cx="1211685" cy="1211685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49455FC-1BC1-486C-82D8-FB39270C84F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353173">
            <a:off x="430592" y="3620341"/>
            <a:ext cx="1591428" cy="1594562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3E076B4-003C-470C-A4FE-17C3952038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709" y="2502603"/>
            <a:ext cx="1512576" cy="1512576"/>
          </a:xfrm>
          <a:prstGeom prst="rect">
            <a:avLst/>
          </a:prstGeom>
          <a:effectLst>
            <a:glow rad="76200">
              <a:schemeClr val="bg1">
                <a:alpha val="99000"/>
              </a:schemeClr>
            </a:glow>
          </a:effectLst>
        </p:spPr>
      </p:pic>
      <p:grpSp>
        <p:nvGrpSpPr>
          <p:cNvPr id="34" name="Групувати 33">
            <a:extLst>
              <a:ext uri="{FF2B5EF4-FFF2-40B4-BE49-F238E27FC236}">
                <a16:creationId xmlns:a16="http://schemas.microsoft.com/office/drawing/2014/main" id="{B5F8DC8D-AE2B-4C25-914D-6B4D6EC5E849}"/>
              </a:ext>
            </a:extLst>
          </p:cNvPr>
          <p:cNvGrpSpPr/>
          <p:nvPr/>
        </p:nvGrpSpPr>
        <p:grpSpPr>
          <a:xfrm>
            <a:off x="7812183" y="1113605"/>
            <a:ext cx="2158836" cy="2533597"/>
            <a:chOff x="10545757" y="611780"/>
            <a:chExt cx="6858000" cy="6858000"/>
          </a:xfrm>
          <a:effectLst>
            <a:glow rad="292100">
              <a:schemeClr val="bg1"/>
            </a:glow>
          </a:effectLst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67E938B8-F02B-401E-A803-79998348E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478440" y="1035486"/>
              <a:ext cx="3130113" cy="5516815"/>
            </a:xfrm>
            <a:prstGeom prst="rect">
              <a:avLst/>
            </a:prstGeom>
          </p:spPr>
        </p:pic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80B2F22C-FCA3-40B1-A72C-21F18A669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980" b="89941" l="9961" r="89941">
                          <a14:foregroundMark x1="30469" y1="6445" x2="57129" y2="4980"/>
                          <a14:foregroundMark x1="57129" y1="4980" x2="60156" y2="5664"/>
                          <a14:backgroundMark x1="35254" y1="14844" x2="42676" y2="19434"/>
                          <a14:backgroundMark x1="37891" y1="15234" x2="51855" y2="15527"/>
                          <a14:backgroundMark x1="51855" y1="15527" x2="53809" y2="14648"/>
                          <a14:backgroundMark x1="53809" y1="14648" x2="53809" y2="14648"/>
                          <a14:backgroundMark x1="61133" y1="12793" x2="55664" y2="12598"/>
                          <a14:backgroundMark x1="44531" y1="16211" x2="47754" y2="42090"/>
                          <a14:backgroundMark x1="47754" y1="42285" x2="47754" y2="42285"/>
                          <a14:backgroundMark x1="41602" y1="30273" x2="44824" y2="58398"/>
                          <a14:backgroundMark x1="44824" y1="58398" x2="44824" y2="58398"/>
                          <a14:backgroundMark x1="43457" y1="56055" x2="44727" y2="69531"/>
                          <a14:backgroundMark x1="44727" y1="69531" x2="44727" y2="69531"/>
                          <a14:backgroundMark x1="44727" y1="67969" x2="47656" y2="82129"/>
                          <a14:backgroundMark x1="47656" y1="82129" x2="47656" y2="82129"/>
                          <a14:backgroundMark x1="53418" y1="87793" x2="57910" y2="87695"/>
                          <a14:backgroundMark x1="57910" y1="87695" x2="57910" y2="87695"/>
                          <a14:backgroundMark x1="57520" y1="87695" x2="62402" y2="88086"/>
                          <a14:backgroundMark x1="63184" y1="12012" x2="63184" y2="12012"/>
                          <a14:backgroundMark x1="63574" y1="12891" x2="61719" y2="12500"/>
                          <a14:backgroundMark x1="64551" y1="12207" x2="63477" y2="123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45757" y="611780"/>
              <a:ext cx="6858000" cy="6858000"/>
            </a:xfrm>
            <a:prstGeom prst="rect">
              <a:avLst/>
            </a:prstGeom>
          </p:spPr>
        </p:pic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242117DD-4D27-463C-A85A-1854CBEA4D85}"/>
              </a:ext>
            </a:extLst>
          </p:cNvPr>
          <p:cNvGrpSpPr/>
          <p:nvPr/>
        </p:nvGrpSpPr>
        <p:grpSpPr>
          <a:xfrm>
            <a:off x="2922102" y="77726"/>
            <a:ext cx="2533597" cy="2533597"/>
            <a:chOff x="3145662" y="347477"/>
            <a:chExt cx="2533597" cy="2533597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7B7DFEB-3C8E-4FD7-BC50-6A1DDFF6D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40" name="Прямокутник: округлені кути 39">
              <a:extLst>
                <a:ext uri="{FF2B5EF4-FFF2-40B4-BE49-F238E27FC236}">
                  <a16:creationId xmlns:a16="http://schemas.microsoft.com/office/drawing/2014/main" id="{483921CE-F7E0-40A4-B4E0-3C19016E79E2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фиолетовая 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DA8D32D2-23A2-4A38-9EC4-F9A98C5E555D}"/>
              </a:ext>
            </a:extLst>
          </p:cNvPr>
          <p:cNvGrpSpPr/>
          <p:nvPr/>
        </p:nvGrpSpPr>
        <p:grpSpPr>
          <a:xfrm>
            <a:off x="4499324" y="1275769"/>
            <a:ext cx="2533597" cy="2533597"/>
            <a:chOff x="3145662" y="347477"/>
            <a:chExt cx="2533597" cy="2533597"/>
          </a:xfrm>
        </p:grpSpPr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E8B3B8EF-2541-433D-BCD8-1CD5EF5F5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45" name="Прямокутник: округлені кути 44">
              <a:extLst>
                <a:ext uri="{FF2B5EF4-FFF2-40B4-BE49-F238E27FC236}">
                  <a16:creationId xmlns:a16="http://schemas.microsoft.com/office/drawing/2014/main" id="{5CA478D7-721A-46FB-8EC4-44522539F3C7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пчелиный 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CE8E7673-2917-4F0E-80E0-96E11B9D7DCA}"/>
              </a:ext>
            </a:extLst>
          </p:cNvPr>
          <p:cNvGrpSpPr/>
          <p:nvPr/>
        </p:nvGrpSpPr>
        <p:grpSpPr>
          <a:xfrm>
            <a:off x="6076546" y="269483"/>
            <a:ext cx="2533597" cy="2533597"/>
            <a:chOff x="3145662" y="347477"/>
            <a:chExt cx="2533597" cy="2533597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75553144-34A0-4DC1-A81B-5FB04F4CC8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48EDAADE-BC17-4055-AE02-3B4B61B90D6A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счастливый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9" name="Групувати 48">
            <a:extLst>
              <a:ext uri="{FF2B5EF4-FFF2-40B4-BE49-F238E27FC236}">
                <a16:creationId xmlns:a16="http://schemas.microsoft.com/office/drawing/2014/main" id="{42D3AFC8-37BD-4CDE-A511-D6503D37386E}"/>
              </a:ext>
            </a:extLst>
          </p:cNvPr>
          <p:cNvGrpSpPr/>
          <p:nvPr/>
        </p:nvGrpSpPr>
        <p:grpSpPr>
          <a:xfrm>
            <a:off x="2989288" y="3331878"/>
            <a:ext cx="2533597" cy="2533597"/>
            <a:chOff x="3145662" y="347477"/>
            <a:chExt cx="2533597" cy="2533597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B886B202-0686-4FFC-A72D-68DFC9F679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56B62828-1EA7-4DEA-B940-C1B95BE91C9B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соломенная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2" name="Групувати 51">
            <a:extLst>
              <a:ext uri="{FF2B5EF4-FFF2-40B4-BE49-F238E27FC236}">
                <a16:creationId xmlns:a16="http://schemas.microsoft.com/office/drawing/2014/main" id="{B9AB0D94-CE9C-4683-BEBB-BE0413A9C3CA}"/>
              </a:ext>
            </a:extLst>
          </p:cNvPr>
          <p:cNvGrpSpPr/>
          <p:nvPr/>
        </p:nvGrpSpPr>
        <p:grpSpPr>
          <a:xfrm>
            <a:off x="4688129" y="3991946"/>
            <a:ext cx="2533597" cy="2533597"/>
            <a:chOff x="3145662" y="347477"/>
            <a:chExt cx="2533597" cy="2533597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899C8880-E536-41CE-8DF4-00334A20EB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0536F345-4985-4BB7-A9ED-34C71EFB136D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летящий  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55" name="Групувати 54">
            <a:extLst>
              <a:ext uri="{FF2B5EF4-FFF2-40B4-BE49-F238E27FC236}">
                <a16:creationId xmlns:a16="http://schemas.microsoft.com/office/drawing/2014/main" id="{C2BE46C5-2EA2-49E1-803D-33F8AD3B8191}"/>
              </a:ext>
            </a:extLst>
          </p:cNvPr>
          <p:cNvGrpSpPr/>
          <p:nvPr/>
        </p:nvGrpSpPr>
        <p:grpSpPr>
          <a:xfrm>
            <a:off x="6386971" y="3452116"/>
            <a:ext cx="2533597" cy="2533597"/>
            <a:chOff x="3145662" y="347477"/>
            <a:chExt cx="2533597" cy="2533597"/>
          </a:xfrm>
        </p:grpSpPr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E433CC4A-C5A0-4655-BB7F-E1503D53C0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79BB3301-A809-4315-9C90-D4DDF0DCCA91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большой 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61" name="Групувати 60">
            <a:extLst>
              <a:ext uri="{FF2B5EF4-FFF2-40B4-BE49-F238E27FC236}">
                <a16:creationId xmlns:a16="http://schemas.microsoft.com/office/drawing/2014/main" id="{23044E95-6AE5-4928-AF9B-13877B8CB7E1}"/>
              </a:ext>
            </a:extLst>
          </p:cNvPr>
          <p:cNvGrpSpPr/>
          <p:nvPr/>
        </p:nvGrpSpPr>
        <p:grpSpPr>
          <a:xfrm>
            <a:off x="7653769" y="1038820"/>
            <a:ext cx="2533597" cy="2533597"/>
            <a:chOff x="3145662" y="347477"/>
            <a:chExt cx="2533597" cy="2533597"/>
          </a:xfrm>
        </p:grpSpPr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F0FC9E0-8A72-4683-9413-FF0BD33323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5662" y="347477"/>
              <a:ext cx="2533597" cy="2533597"/>
            </a:xfrm>
            <a:prstGeom prst="rect">
              <a:avLst/>
            </a:prstGeom>
          </p:spPr>
        </p:pic>
        <p:sp>
          <p:nvSpPr>
            <p:cNvPr id="63" name="Прямокутник: округлені кути 62">
              <a:extLst>
                <a:ext uri="{FF2B5EF4-FFF2-40B4-BE49-F238E27FC236}">
                  <a16:creationId xmlns:a16="http://schemas.microsoft.com/office/drawing/2014/main" id="{268465A8-5204-46AF-858A-9D8D83C3B51C}"/>
                </a:ext>
              </a:extLst>
            </p:cNvPr>
            <p:cNvSpPr/>
            <p:nvPr/>
          </p:nvSpPr>
          <p:spPr>
            <a:xfrm>
              <a:off x="3846755" y="1308571"/>
              <a:ext cx="1145690" cy="278407"/>
            </a:xfrm>
            <a:prstGeom prst="roundRect">
              <a:avLst/>
            </a:prstGeom>
            <a:solidFill>
              <a:schemeClr val="bg1">
                <a:alpha val="80000"/>
              </a:schemeClr>
            </a:solidFill>
            <a:ln>
              <a:solidFill>
                <a:srgbClr val="5449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omic Sans MS" panose="030F0702030302020204" pitchFamily="66" charset="0"/>
                </a:rPr>
                <a:t>солнечный </a:t>
              </a:r>
              <a:endParaRPr lang="LID4096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A79E19FC-5AB2-41CD-A9C0-6C858455572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5" y="1244862"/>
            <a:ext cx="1002174" cy="1002174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A3A92593-C54A-48CA-9F60-80F5AEFAE75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22" y="1221225"/>
            <a:ext cx="1002174" cy="1002174"/>
          </a:xfrm>
          <a:prstGeom prst="rect">
            <a:avLst/>
          </a:prstGeom>
        </p:spPr>
      </p:pic>
      <p:pic>
        <p:nvPicPr>
          <p:cNvPr id="105" name="Рисунок 104">
            <a:extLst>
              <a:ext uri="{FF2B5EF4-FFF2-40B4-BE49-F238E27FC236}">
                <a16:creationId xmlns:a16="http://schemas.microsoft.com/office/drawing/2014/main" id="{5A9C587C-63AB-4823-ABF0-C3E4F80DC56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95" y="2762128"/>
            <a:ext cx="1002174" cy="1002174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81602591-11E2-4515-B13B-93272D38F94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52" y="2927913"/>
            <a:ext cx="1002174" cy="1002174"/>
          </a:xfrm>
          <a:prstGeom prst="rect">
            <a:avLst/>
          </a:prstGeom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20A30BF2-1849-447B-B055-9FB23A5D3E4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45" y="4027340"/>
            <a:ext cx="1002174" cy="1002174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898585AD-0EBE-4994-9476-4515773CBFE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018" y="5097551"/>
            <a:ext cx="1002174" cy="1002174"/>
          </a:xfrm>
          <a:prstGeom prst="rect">
            <a:avLst/>
          </a:prstGeom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0AA68715-6480-4786-8DC5-F3F3909D96C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39" y="5171956"/>
            <a:ext cx="1002174" cy="1002174"/>
          </a:xfrm>
          <a:prstGeom prst="rect">
            <a:avLst/>
          </a:prstGeom>
        </p:spPr>
      </p:pic>
      <p:pic>
        <p:nvPicPr>
          <p:cNvPr id="163" name="Picture 162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712725" y="3759228"/>
            <a:ext cx="2486025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8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1.85185E-6 L 0.23411 -0.061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6" y="-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2.59259E-6 L 0.41433 0.45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16" y="2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6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4.44444E-6 L 0.37071 0.27084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29" y="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25E-6 0 L 0.25182 -0.11597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91" y="-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3.7037E-6 L 0.51159 -0.44328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73" y="-2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4.81481E-6 L 0.23594 0.01666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97" y="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6 -3.33333E-6 L 0.48151 -0.5807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76" y="-2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500"/>
                            </p:stCondLst>
                            <p:childTnLst>
                              <p:par>
                                <p:cTn id="15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1C2080-AD58-4C65-9559-D5D194409F50}"/>
</file>

<file path=customXml/itemProps2.xml><?xml version="1.0" encoding="utf-8"?>
<ds:datastoreItem xmlns:ds="http://schemas.openxmlformats.org/officeDocument/2006/customXml" ds:itemID="{2198F565-D0DD-43C3-BF7D-86346F405C45}"/>
</file>

<file path=customXml/itemProps3.xml><?xml version="1.0" encoding="utf-8"?>
<ds:datastoreItem xmlns:ds="http://schemas.openxmlformats.org/officeDocument/2006/customXml" ds:itemID="{66A078E5-F7DC-48D4-8CFB-0C11ABE64B28}"/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7</Words>
  <Application>Microsoft Office PowerPoint</Application>
  <PresentationFormat>Широкий екран</PresentationFormat>
  <Paragraphs>7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10</cp:revision>
  <dcterms:created xsi:type="dcterms:W3CDTF">2025-07-18T08:20:06Z</dcterms:created>
  <dcterms:modified xsi:type="dcterms:W3CDTF">2025-07-18T09:51:50Z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