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tags" Target="../tags/tag1.xml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4" y="205508"/>
            <a:ext cx="8547623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3521677" y="414337"/>
            <a:ext cx="1995055" cy="6188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Изображение выглядит как цветок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3" y="2290616"/>
            <a:ext cx="3182302" cy="251825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атание на сноуборд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73" y="1554019"/>
            <a:ext cx="4297218" cy="429721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лекопитающее, олений рог, рог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032" y="2131090"/>
            <a:ext cx="3433414" cy="343341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лошадь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796" y="1826524"/>
            <a:ext cx="3882222" cy="388222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шляпа, головной убор, одежда, Панам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92" y="2460532"/>
            <a:ext cx="3405131" cy="255384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лодка, транспорт, плавсредство, корабль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487" y="1554018"/>
            <a:ext cx="4237348" cy="423734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нструмент, молоток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97" y="1766653"/>
            <a:ext cx="3498475" cy="3498475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искусство, Красочность, круг, Фрактальные картинки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10" y="2698737"/>
            <a:ext cx="2132026" cy="213779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90" y="1906686"/>
            <a:ext cx="3882222" cy="38822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09" y="2363482"/>
            <a:ext cx="2886687" cy="288668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62" y="1919864"/>
            <a:ext cx="3260890" cy="326089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цветок, растение, лепесток, Цветоножка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1" y="2153851"/>
            <a:ext cx="3260890" cy="326089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054" y="2042606"/>
            <a:ext cx="3112386" cy="3501434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обувь, красный, Карминный цвет, башмак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25" y="2283502"/>
            <a:ext cx="3154000" cy="3154000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рыба, акула, Плавник, мягкоперая рыба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21" y="1490998"/>
            <a:ext cx="4123649" cy="4123649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артина, Детское искусство, искусство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02" y="2249145"/>
            <a:ext cx="2906966" cy="2906966"/>
          </a:xfrm>
          <a:prstGeom prst="rect">
            <a:avLst/>
          </a:prstGeom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77605" y="2616835"/>
            <a:ext cx="3390900" cy="2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2024-04-26T07:01:00Z</dcterms:created>
  <dcterms:modified xsi:type="dcterms:W3CDTF">2024-07-12T09:49:04Z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FF6CC0975EFC460F8121B4E9D1A869DA_12</vt:lpwstr>
  </property>
  <property fmtid="{D5CDD505-2E9C-101B-9397-08002B2CF9AE}" pid="3" name="KSOProductBuildVer">
    <vt:lpwstr>1033-12.2.0.17153</vt:lpwstr>
  </property>
</Properties>
</file>