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2"/>
    <p:restoredTop sz="94675"/>
  </p:normalViewPr>
  <p:slideViewPr>
    <p:cSldViewPr snapToGrid="0">
      <p:cViewPr varScale="1">
        <p:scale>
          <a:sx n="93" d="100"/>
          <a:sy n="93" d="100"/>
        </p:scale>
        <p:origin x="216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887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817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247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15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9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905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685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305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86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509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22583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499E6-0D41-4BE4-9128-8FDBDE57F2D2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293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0" y="2106268"/>
            <a:ext cx="4011561" cy="4601496"/>
            <a:chOff x="0" y="2106268"/>
            <a:chExt cx="4011561" cy="4601496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106268"/>
              <a:ext cx="4011561" cy="4601496"/>
            </a:xfrm>
            <a:prstGeom prst="rect">
              <a:avLst/>
            </a:prstGeom>
          </p:spPr>
        </p:pic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882" y="4225361"/>
              <a:ext cx="1900083" cy="1900083"/>
            </a:xfrm>
            <a:prstGeom prst="rect">
              <a:avLst/>
            </a:prstGeom>
          </p:spPr>
        </p:pic>
      </p:grpSp>
      <p:grpSp>
        <p:nvGrpSpPr>
          <p:cNvPr id="8" name="Группа 7"/>
          <p:cNvGrpSpPr/>
          <p:nvPr/>
        </p:nvGrpSpPr>
        <p:grpSpPr>
          <a:xfrm>
            <a:off x="7902678" y="2106268"/>
            <a:ext cx="4011561" cy="4672536"/>
            <a:chOff x="7784690" y="2300748"/>
            <a:chExt cx="4011561" cy="4011561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4690" y="2300748"/>
              <a:ext cx="4011561" cy="4011561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1912" y="4745122"/>
              <a:ext cx="961009" cy="918241"/>
            </a:xfrm>
            <a:prstGeom prst="rect">
              <a:avLst/>
            </a:prstGeom>
          </p:spPr>
        </p:pic>
      </p:grpSp>
      <p:pic>
        <p:nvPicPr>
          <p:cNvPr id="10" name="поарок 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752"/>
            <a:ext cx="905945" cy="917199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4547419" y="742042"/>
            <a:ext cx="3355259" cy="2728452"/>
          </a:xfrm>
          <a:prstGeom prst="ellipse">
            <a:avLst/>
          </a:prstGeom>
          <a:solidFill>
            <a:schemeClr val="lt1">
              <a:alpha val="84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плащ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486" y="860029"/>
            <a:ext cx="2492477" cy="2492477"/>
          </a:xfrm>
          <a:prstGeom prst="rect">
            <a:avLst/>
          </a:prstGeom>
        </p:spPr>
      </p:pic>
      <p:pic>
        <p:nvPicPr>
          <p:cNvPr id="13" name="рубашка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001" y="1169744"/>
            <a:ext cx="1873045" cy="1873045"/>
          </a:xfrm>
          <a:prstGeom prst="rect">
            <a:avLst/>
          </a:prstGeom>
        </p:spPr>
      </p:pic>
      <p:pic>
        <p:nvPicPr>
          <p:cNvPr id="14" name="пиджак 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889" y="1035632"/>
            <a:ext cx="2141268" cy="2141268"/>
          </a:xfrm>
          <a:prstGeom prst="rect">
            <a:avLst/>
          </a:prstGeom>
        </p:spPr>
      </p:pic>
      <p:pic>
        <p:nvPicPr>
          <p:cNvPr id="15" name="юбка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998" y="852933"/>
            <a:ext cx="2370822" cy="2370822"/>
          </a:xfrm>
          <a:prstGeom prst="rect">
            <a:avLst/>
          </a:prstGeom>
        </p:spPr>
      </p:pic>
      <p:pic>
        <p:nvPicPr>
          <p:cNvPr id="16" name="ботинок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754" y="983748"/>
            <a:ext cx="2096229" cy="2096229"/>
          </a:xfrm>
          <a:prstGeom prst="rect">
            <a:avLst/>
          </a:prstGeom>
        </p:spPr>
      </p:pic>
      <p:pic>
        <p:nvPicPr>
          <p:cNvPr id="17" name="шапка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508" y="1160730"/>
            <a:ext cx="2044432" cy="2044432"/>
          </a:xfrm>
          <a:prstGeom prst="rect">
            <a:avLst/>
          </a:prstGeom>
        </p:spPr>
      </p:pic>
      <p:pic>
        <p:nvPicPr>
          <p:cNvPr id="18" name="шуба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508" y="1042742"/>
            <a:ext cx="2123659" cy="2123659"/>
          </a:xfrm>
          <a:prstGeom prst="rect">
            <a:avLst/>
          </a:prstGeom>
        </p:spPr>
      </p:pic>
      <p:pic>
        <p:nvPicPr>
          <p:cNvPr id="19" name="кепка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994" y="1238557"/>
            <a:ext cx="1651058" cy="1651058"/>
          </a:xfrm>
          <a:prstGeom prst="rect">
            <a:avLst/>
          </a:prstGeom>
        </p:spPr>
      </p:pic>
      <p:pic>
        <p:nvPicPr>
          <p:cNvPr id="20" name="плащ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592" y="1007370"/>
            <a:ext cx="2275379" cy="2275379"/>
          </a:xfrm>
          <a:prstGeom prst="rect">
            <a:avLst/>
          </a:prstGeom>
        </p:spPr>
      </p:pic>
      <p:pic>
        <p:nvPicPr>
          <p:cNvPr id="22" name="футболка Рисунок 2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132" y="1035632"/>
            <a:ext cx="2141268" cy="2141268"/>
          </a:xfrm>
          <a:prstGeom prst="rect">
            <a:avLst/>
          </a:prstGeom>
        </p:spPr>
      </p:pic>
      <p:pic>
        <p:nvPicPr>
          <p:cNvPr id="21" name="солнце Рисунок 2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563" y="487422"/>
            <a:ext cx="3037473" cy="3037473"/>
          </a:xfrm>
          <a:prstGeom prst="rect">
            <a:avLst/>
          </a:prstGeom>
        </p:spPr>
      </p:pic>
      <p:pic>
        <p:nvPicPr>
          <p:cNvPr id="113" name="Picture 11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615563" y="3697843"/>
            <a:ext cx="2819400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97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07407E-6 L -0.34453 0.30717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27" y="1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7407E-6 L 0.30247 0.28842 " pathEditMode="relative" rAng="0" ptsTypes="AA">
                                      <p:cBhvr>
                                        <p:cTn id="2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17" y="1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L -0.34596 0.28866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05" y="1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22222E-6 L 0.30326 0.31597 " pathEditMode="relative" rAng="0" ptsTypes="AA">
                                      <p:cBhvr>
                                        <p:cTn id="40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56" y="1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7037E-6 L 0.30599 0.32291 " pathEditMode="relative" rAng="0" ptsTypes="AA">
                                      <p:cBhvr>
                                        <p:cTn id="5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99" y="1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96296E-6 L -0.35156 0.27801 " pathEditMode="relative" rAng="0" ptsTypes="AA">
                                      <p:cBhvr>
                                        <p:cTn id="60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78" y="1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44444E-6 L 0.30834 0.31575 " pathEditMode="relative" rAng="0" ptsTypes="AA">
                                      <p:cBhvr>
                                        <p:cTn id="7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17" y="1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7407E-6 L -0.36172 0.28634 " pathEditMode="relative" rAng="0" ptsTypes="AA">
                                      <p:cBhvr>
                                        <p:cTn id="80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86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48148E-6 L -0.34596 0.29861 " pathEditMode="relative" rAng="0" ptsTypes="AA">
                                      <p:cBhvr>
                                        <p:cTn id="90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05" y="1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000"/>
                            </p:stCondLst>
                            <p:childTnLst>
                              <p:par>
                                <p:cTn id="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44444E-6 L 0.31393 0.32524 " pathEditMode="relative" rAng="0" ptsTypes="AA">
                                      <p:cBhvr>
                                        <p:cTn id="100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90" y="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000"/>
                            </p:stCondLst>
                            <p:childTnLst>
                              <p:par>
                                <p:cTn id="10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 Сита</cp:lastModifiedBy>
  <cp:revision>9</cp:revision>
  <dcterms:created xsi:type="dcterms:W3CDTF">2024-11-18T12:10:52Z</dcterms:created>
  <dcterms:modified xsi:type="dcterms:W3CDTF">2024-11-19T09:59:55Z</dcterms:modified>
</cp:coreProperties>
</file>