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5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952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AB4BC-94B5-3D27-AD31-12407E7D5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45BF60A-591F-A0C5-00D3-8598DB4B2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3FA09A-B9A6-6723-AB83-AFC109548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37FBD6-C7AF-BCA8-5EF0-4321D2184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F74898-0852-5288-5DCC-BD83BA4F5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5689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855B4E-EC8A-DC90-E40D-92425DDA3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9D7551-7E62-DD18-973F-C3E186E5C4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21E595-3E68-7590-3B95-FDF413E5E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337FEF-618A-18EE-0068-5C500F2AE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22603-72C4-9BE1-3C4C-8A251E338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59418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76D293E-A82F-DC34-806C-96F042179B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6CD843D-5B89-BF2D-30C9-ABBB98D27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193009-A281-5885-549D-068BF2576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485A8C-A42C-9641-8DE0-3944D1A1D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FEDE33-48DB-107C-7B4B-F61E96750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63974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1A5F66-06FE-8DD6-90C6-51DCB88CC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953862-4C3C-2B0C-DC2E-29FF141E3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F4631B-77C2-8053-38C5-744D1456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23DA7F-AAE6-B6FB-3DB1-CE6B79D88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BB08D0-A551-D082-A49D-8A5DFFFDF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744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70B96E-BD15-CE5C-2055-6323CF34E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BC4EC2-0626-0209-99B7-FE49EC252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F9A784-95D8-0387-9B9B-79C02641E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626E4E-B714-008F-F0C3-78F4E6C17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BDB2B7-C267-D932-5995-25DE0EFC8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4084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A5ABF-6F17-E91F-F243-E995B2280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189528-443A-6F25-747E-CB8993460D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5E45F1-2AB9-0219-425B-15AA6CF19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58F418-8A4B-52C8-675B-8922EA424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52A702-8A8C-DA1B-D475-C205B8F6F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2FED55-84AB-BE5A-CD4B-830F80C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6219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1BDCFD-AD46-6375-7054-648EF5E59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2D197D-12DB-DE24-EE94-31216E5FB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E66DCD-4BBE-204D-EE23-0EEB6B797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F745B99-767D-1DF8-D091-3A04435A57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D235EBC-15AA-A199-912F-7699C79B90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E8BC31A-C782-8150-96FC-2B186B26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F3E860B-8151-8102-3248-5B02E1C7E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5034B56-05A7-0365-7162-59B0F546E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55055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E9522-9215-681D-D951-156BF90C6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F76213-6559-B1B0-33F1-96CB52ECA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F2B39B7-A617-2917-9B51-42BC2F8F2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2D25A37-4849-B31F-0A84-81D502595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9116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4B6EC3-5869-0406-A99E-E4BB5F50C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1AB8B0-351F-B449-4B5C-F89EB5224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4E9D89-5A7D-EB71-D2D4-9AA2E628F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016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D83F07-812C-33E5-92C8-97E408439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A11C82-119C-8588-AD6D-8DDAFFEE6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657598-D8DA-856E-2F72-04FF1E934C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16BFB0-24B4-70CD-64B0-6150B6CA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A9505F-C225-ADE1-A579-DEF43579D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83A2D7-313A-8A97-F7DC-55CED162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32706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ADDF6B-3FFA-41D8-67BE-A790EC853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EC76500-CEBE-39EB-6AE1-BA740F2F79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81C460-1FFF-84FF-20D5-6AF179562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DF2899-5A0C-3C94-4F33-FFF9D4FEB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9C0995-3A17-0CE6-42F6-778E894FE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F42C9F-7F38-9F84-4141-F9949B3D2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596469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C73CF7-1C16-25D5-49AC-8459DE3A0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BA2CB8-8462-0213-F10C-92BCB21FD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C9CB31-1C33-6D79-C231-43A5047BA2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8182BD-6F5E-0A41-D3DB-E6EF4DD6A3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4524A5-9957-258A-8B5A-539245AC8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850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sv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48195D96-9BAA-8AE1-355E-B51B158AFC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72BE95C4-EE2A-F736-96A4-B9163ECFC0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17B49D9-EE3B-FA5D-2049-1FF40FFAD4E9}"/>
              </a:ext>
            </a:extLst>
          </p:cNvPr>
          <p:cNvSpPr/>
          <p:nvPr/>
        </p:nvSpPr>
        <p:spPr>
          <a:xfrm>
            <a:off x="3454400" y="303456"/>
            <a:ext cx="8394699" cy="6114900"/>
          </a:xfrm>
          <a:prstGeom prst="roundRect">
            <a:avLst/>
          </a:prstGeom>
          <a:solidFill>
            <a:schemeClr val="lt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100;p2">
            <a:extLst>
              <a:ext uri="{FF2B5EF4-FFF2-40B4-BE49-F238E27FC236}">
                <a16:creationId xmlns:a16="http://schemas.microsoft.com/office/drawing/2014/main" id="{B7C1490D-F392-44B0-A85F-7B3BD3EF4AB9}"/>
              </a:ext>
            </a:extLst>
          </p:cNvPr>
          <p:cNvSpPr txBox="1"/>
          <p:nvPr/>
        </p:nvSpPr>
        <p:spPr>
          <a:xfrm>
            <a:off x="3783719" y="317970"/>
            <a:ext cx="7736059" cy="7294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«Вместе тесно, а врозь скучно»</a:t>
            </a:r>
            <a:endParaRPr sz="28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UA" sz="3600" b="1" dirty="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Говорит брат сестре: «Не трогай мою машину!». Отвечает сестра брату: «А ты не трогай мою куклу!». Мама рассадила детей на стулья по разным углам, но скоро им обоим стало скучно. Не могут дети без ссор, и друг без друга не могут.</a:t>
            </a:r>
            <a:endParaRPr sz="28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sp>
        <p:nvSpPr>
          <p:cNvPr id="14" name="Google Shape;100;p2">
            <a:extLst>
              <a:ext uri="{FF2B5EF4-FFF2-40B4-BE49-F238E27FC236}">
                <a16:creationId xmlns:a16="http://schemas.microsoft.com/office/drawing/2014/main" id="{FBD6A759-393C-1640-3854-F01C7443EA98}"/>
              </a:ext>
            </a:extLst>
          </p:cNvPr>
          <p:cNvSpPr txBox="1"/>
          <p:nvPr/>
        </p:nvSpPr>
        <p:spPr>
          <a:xfrm>
            <a:off x="3549182" y="659226"/>
            <a:ext cx="602931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Что сказал брат сестре?</a:t>
            </a:r>
            <a:endParaRPr sz="40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16" name="Рисунок 15" descr="Флажок со сплошной заливкой">
            <a:extLst>
              <a:ext uri="{FF2B5EF4-FFF2-40B4-BE49-F238E27FC236}">
                <a16:creationId xmlns:a16="http://schemas.microsoft.com/office/drawing/2014/main" id="{1F6F6415-2880-22AD-B8EA-18A70EE857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69839" y="452672"/>
            <a:ext cx="914400" cy="914400"/>
          </a:xfrm>
          <a:prstGeom prst="rect">
            <a:avLst/>
          </a:prstGeom>
        </p:spPr>
      </p:pic>
      <p:sp>
        <p:nvSpPr>
          <p:cNvPr id="17" name="Google Shape;100;p2">
            <a:extLst>
              <a:ext uri="{FF2B5EF4-FFF2-40B4-BE49-F238E27FC236}">
                <a16:creationId xmlns:a16="http://schemas.microsoft.com/office/drawing/2014/main" id="{B19CDBF0-0A70-6603-242D-01621F933167}"/>
              </a:ext>
            </a:extLst>
          </p:cNvPr>
          <p:cNvSpPr txBox="1"/>
          <p:nvPr/>
        </p:nvSpPr>
        <p:spPr>
          <a:xfrm>
            <a:off x="3351998" y="1251021"/>
            <a:ext cx="711881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3200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Что ответила сестра брату?</a:t>
            </a:r>
            <a:endParaRPr sz="40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18" name="Рисунок 17" descr="Флажок со сплошной заливкой">
            <a:extLst>
              <a:ext uri="{FF2B5EF4-FFF2-40B4-BE49-F238E27FC236}">
                <a16:creationId xmlns:a16="http://schemas.microsoft.com/office/drawing/2014/main" id="{A5F3BB7D-1120-1F9B-82A4-7D02E2A9DC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04117" y="1025210"/>
            <a:ext cx="914400" cy="914400"/>
          </a:xfrm>
          <a:prstGeom prst="rect">
            <a:avLst/>
          </a:prstGeom>
        </p:spPr>
      </p:pic>
      <p:sp>
        <p:nvSpPr>
          <p:cNvPr id="19" name="Google Shape;100;p2">
            <a:extLst>
              <a:ext uri="{FF2B5EF4-FFF2-40B4-BE49-F238E27FC236}">
                <a16:creationId xmlns:a16="http://schemas.microsoft.com/office/drawing/2014/main" id="{F1F13036-3371-37D5-75A6-F2F9059BA75B}"/>
              </a:ext>
            </a:extLst>
          </p:cNvPr>
          <p:cNvSpPr txBox="1"/>
          <p:nvPr/>
        </p:nvSpPr>
        <p:spPr>
          <a:xfrm>
            <a:off x="2984092" y="1924177"/>
            <a:ext cx="620052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Что сделала мама?</a:t>
            </a:r>
            <a:endParaRPr sz="40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20" name="Рисунок 19" descr="Флажок со сплошной заливкой">
            <a:extLst>
              <a:ext uri="{FF2B5EF4-FFF2-40B4-BE49-F238E27FC236}">
                <a16:creationId xmlns:a16="http://schemas.microsoft.com/office/drawing/2014/main" id="{47345A65-8DB3-3851-EF39-15AE0FDA2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41665" y="1704674"/>
            <a:ext cx="914400" cy="914400"/>
          </a:xfrm>
          <a:prstGeom prst="rect">
            <a:avLst/>
          </a:prstGeom>
        </p:spPr>
      </p:pic>
      <p:sp>
        <p:nvSpPr>
          <p:cNvPr id="21" name="Google Shape;100;p2">
            <a:extLst>
              <a:ext uri="{FF2B5EF4-FFF2-40B4-BE49-F238E27FC236}">
                <a16:creationId xmlns:a16="http://schemas.microsoft.com/office/drawing/2014/main" id="{88210EED-9E7F-9C68-F526-01E67C95C144}"/>
              </a:ext>
            </a:extLst>
          </p:cNvPr>
          <p:cNvSpPr txBox="1"/>
          <p:nvPr/>
        </p:nvSpPr>
        <p:spPr>
          <a:xfrm>
            <a:off x="3585854" y="2519651"/>
            <a:ext cx="8263245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3200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4.Что чувствовали дети, когда сидели в разных углах?</a:t>
            </a:r>
            <a:endParaRPr sz="40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22" name="Рисунок 21" descr="Флажок со сплошной заливкой">
            <a:extLst>
              <a:ext uri="{FF2B5EF4-FFF2-40B4-BE49-F238E27FC236}">
                <a16:creationId xmlns:a16="http://schemas.microsoft.com/office/drawing/2014/main" id="{EB3BE675-B8D6-45EC-BCB6-278438E919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27414" y="2906432"/>
            <a:ext cx="914400" cy="914400"/>
          </a:xfrm>
          <a:prstGeom prst="rect">
            <a:avLst/>
          </a:prstGeom>
        </p:spPr>
      </p:pic>
      <p:sp>
        <p:nvSpPr>
          <p:cNvPr id="23" name="Google Shape;100;p2">
            <a:extLst>
              <a:ext uri="{FF2B5EF4-FFF2-40B4-BE49-F238E27FC236}">
                <a16:creationId xmlns:a16="http://schemas.microsoft.com/office/drawing/2014/main" id="{D2A48828-1833-46D1-C2B8-F8D4E67D8F43}"/>
              </a:ext>
            </a:extLst>
          </p:cNvPr>
          <p:cNvSpPr txBox="1"/>
          <p:nvPr/>
        </p:nvSpPr>
        <p:spPr>
          <a:xfrm>
            <a:off x="3491321" y="3637218"/>
            <a:ext cx="746586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4000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Могут ли дети друг без друга? </a:t>
            </a:r>
            <a:endParaRPr sz="40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24" name="Рисунок 23" descr="Флажок со сплошной заливкой">
            <a:extLst>
              <a:ext uri="{FF2B5EF4-FFF2-40B4-BE49-F238E27FC236}">
                <a16:creationId xmlns:a16="http://schemas.microsoft.com/office/drawing/2014/main" id="{AC5A1547-E2D4-74DF-643C-A4A9CD71F8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25695" y="3430664"/>
            <a:ext cx="914400" cy="914400"/>
          </a:xfrm>
          <a:prstGeom prst="rect">
            <a:avLst/>
          </a:prstGeom>
        </p:spPr>
      </p:pic>
      <p:sp>
        <p:nvSpPr>
          <p:cNvPr id="25" name="Google Shape;100;p2">
            <a:extLst>
              <a:ext uri="{FF2B5EF4-FFF2-40B4-BE49-F238E27FC236}">
                <a16:creationId xmlns:a16="http://schemas.microsoft.com/office/drawing/2014/main" id="{F7E213AF-EB63-4DD0-A588-337088030172}"/>
              </a:ext>
            </a:extLst>
          </p:cNvPr>
          <p:cNvSpPr txBox="1"/>
          <p:nvPr/>
        </p:nvSpPr>
        <p:spPr>
          <a:xfrm>
            <a:off x="3559519" y="4224918"/>
            <a:ext cx="868103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4000" spc="-1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6. Есть ли у тебя такой друг, с которым вместе тесно, а по отдельности </a:t>
            </a:r>
          </a:p>
          <a:p>
            <a:pPr lvl="0"/>
            <a:r>
              <a:rPr lang="ru-RU" sz="4000" spc="-1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скучно?</a:t>
            </a:r>
            <a:endParaRPr sz="4000" b="1" i="0" spc="-15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26" name="Рисунок 25" descr="Флажок со сплошной заливкой">
            <a:extLst>
              <a:ext uri="{FF2B5EF4-FFF2-40B4-BE49-F238E27FC236}">
                <a16:creationId xmlns:a16="http://schemas.microsoft.com/office/drawing/2014/main" id="{938F480C-CA9E-902F-252C-F052972193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77609" y="5325309"/>
            <a:ext cx="914400" cy="91440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обувь, одежд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6FBAA2FD-B40E-57FF-98FE-C9515F6BF5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650" y="3301485"/>
            <a:ext cx="1650775" cy="165077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грушка, мишка, мультфильм, кукла&#10;&#10;Автоматически созданное описание">
            <a:extLst>
              <a:ext uri="{FF2B5EF4-FFF2-40B4-BE49-F238E27FC236}">
                <a16:creationId xmlns:a16="http://schemas.microsoft.com/office/drawing/2014/main" id="{7F98F4C4-200C-21D7-B7DC-78CB466755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331" y="1814342"/>
            <a:ext cx="1665015" cy="1665015"/>
          </a:xfrm>
          <a:prstGeom prst="rect">
            <a:avLst/>
          </a:prstGeom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71A6F068-85E5-BB48-F0A5-4FA81623F05E}"/>
              </a:ext>
            </a:extLst>
          </p:cNvPr>
          <p:cNvGrpSpPr/>
          <p:nvPr/>
        </p:nvGrpSpPr>
        <p:grpSpPr>
          <a:xfrm>
            <a:off x="4185978" y="307867"/>
            <a:ext cx="2141371" cy="1613548"/>
            <a:chOff x="5171769" y="-6560924"/>
            <a:chExt cx="7280644" cy="5486050"/>
          </a:xfrm>
        </p:grpSpPr>
        <p:pic>
          <p:nvPicPr>
            <p:cNvPr id="32" name="Рисунок 31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86FC2931-C93B-67F6-AB30-3CF4A81E2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4254" y="-6560924"/>
              <a:ext cx="5228159" cy="5486050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9C5B4741-D303-2D9E-BAC9-418F50757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769" y="-6350338"/>
              <a:ext cx="5257474" cy="5257474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18F9E1C-4F8A-0A04-FF67-3EC3304F0D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804" y="202741"/>
            <a:ext cx="1980332" cy="198033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смайлик, эмотикон, улыбка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D044F325-E57C-F456-4F60-1BFE595B02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279" y="3360906"/>
            <a:ext cx="1699714" cy="1699714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id="{82327143-C1BE-669D-3A32-EC222365FF5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717" y="3339418"/>
            <a:ext cx="1537697" cy="1729909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5EB31DCD-9AE3-6E05-5385-E4066789FB20}"/>
              </a:ext>
            </a:extLst>
          </p:cNvPr>
          <p:cNvGrpSpPr/>
          <p:nvPr/>
        </p:nvGrpSpPr>
        <p:grpSpPr>
          <a:xfrm>
            <a:off x="4194601" y="1822904"/>
            <a:ext cx="2141371" cy="1613548"/>
            <a:chOff x="5171769" y="-6560924"/>
            <a:chExt cx="7280644" cy="5486050"/>
          </a:xfrm>
        </p:grpSpPr>
        <p:pic>
          <p:nvPicPr>
            <p:cNvPr id="51" name="Рисунок 50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C19BD2B-B53B-6DE4-0B9B-71ED37DD5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4254" y="-6560924"/>
              <a:ext cx="5228159" cy="5486050"/>
            </a:xfrm>
            <a:prstGeom prst="rect">
              <a:avLst/>
            </a:prstGeom>
          </p:spPr>
        </p:pic>
        <p:pic>
          <p:nvPicPr>
            <p:cNvPr id="52" name="Рисунок 51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7C915F54-4735-AC4D-9485-27E86FFC0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769" y="-6350338"/>
              <a:ext cx="5257474" cy="5257474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519AA32A-4EC7-7204-F6D3-1D0E6F6EA792}"/>
              </a:ext>
            </a:extLst>
          </p:cNvPr>
          <p:cNvGrpSpPr/>
          <p:nvPr/>
        </p:nvGrpSpPr>
        <p:grpSpPr>
          <a:xfrm>
            <a:off x="4247027" y="4830349"/>
            <a:ext cx="2141371" cy="1613548"/>
            <a:chOff x="5171769" y="-6560924"/>
            <a:chExt cx="7280644" cy="5486050"/>
          </a:xfrm>
        </p:grpSpPr>
        <p:pic>
          <p:nvPicPr>
            <p:cNvPr id="57" name="Рисунок 56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011EF085-B50B-452D-D392-08DBB32E0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4254" y="-6560924"/>
              <a:ext cx="5228159" cy="5486050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2A7F7319-6B58-A26D-D44A-98DF347FD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769" y="-6350338"/>
              <a:ext cx="5257474" cy="5257474"/>
            </a:xfrm>
            <a:prstGeom prst="rect">
              <a:avLst/>
            </a:prstGeom>
          </p:spPr>
        </p:pic>
      </p:grpSp>
      <p:sp>
        <p:nvSpPr>
          <p:cNvPr id="59" name="Стрелка: вправо 58">
            <a:extLst>
              <a:ext uri="{FF2B5EF4-FFF2-40B4-BE49-F238E27FC236}">
                <a16:creationId xmlns:a16="http://schemas.microsoft.com/office/drawing/2014/main" id="{A1E2568A-0900-3F60-8CAB-2E1F4888F820}"/>
              </a:ext>
            </a:extLst>
          </p:cNvPr>
          <p:cNvSpPr/>
          <p:nvPr/>
        </p:nvSpPr>
        <p:spPr>
          <a:xfrm>
            <a:off x="6376527" y="862066"/>
            <a:ext cx="2070645" cy="67315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0" name="Стрелка: вправо 59">
            <a:extLst>
              <a:ext uri="{FF2B5EF4-FFF2-40B4-BE49-F238E27FC236}">
                <a16:creationId xmlns:a16="http://schemas.microsoft.com/office/drawing/2014/main" id="{86A6F0B5-5DD6-1601-9D02-F67B6240F50F}"/>
              </a:ext>
            </a:extLst>
          </p:cNvPr>
          <p:cNvSpPr/>
          <p:nvPr/>
        </p:nvSpPr>
        <p:spPr>
          <a:xfrm>
            <a:off x="6376526" y="2387230"/>
            <a:ext cx="2070645" cy="67315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1" name="Стрелка: вправо 60">
            <a:extLst>
              <a:ext uri="{FF2B5EF4-FFF2-40B4-BE49-F238E27FC236}">
                <a16:creationId xmlns:a16="http://schemas.microsoft.com/office/drawing/2014/main" id="{9ACF9B0B-3D3B-8EB9-F5DD-A63277798367}"/>
              </a:ext>
            </a:extLst>
          </p:cNvPr>
          <p:cNvSpPr/>
          <p:nvPr/>
        </p:nvSpPr>
        <p:spPr>
          <a:xfrm>
            <a:off x="5506311" y="3881083"/>
            <a:ext cx="1288752" cy="67315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Стрелка: вправо 61">
            <a:extLst>
              <a:ext uri="{FF2B5EF4-FFF2-40B4-BE49-F238E27FC236}">
                <a16:creationId xmlns:a16="http://schemas.microsoft.com/office/drawing/2014/main" id="{1BAD6B1D-861E-727F-7301-0B60BB968E25}"/>
              </a:ext>
            </a:extLst>
          </p:cNvPr>
          <p:cNvSpPr/>
          <p:nvPr/>
        </p:nvSpPr>
        <p:spPr>
          <a:xfrm>
            <a:off x="6376524" y="5389754"/>
            <a:ext cx="2070645" cy="67315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Стрелка: вправо 62">
            <a:extLst>
              <a:ext uri="{FF2B5EF4-FFF2-40B4-BE49-F238E27FC236}">
                <a16:creationId xmlns:a16="http://schemas.microsoft.com/office/drawing/2014/main" id="{4B5CAD80-3E99-AF8A-AFED-4EA21A51ACD7}"/>
              </a:ext>
            </a:extLst>
          </p:cNvPr>
          <p:cNvSpPr/>
          <p:nvPr/>
        </p:nvSpPr>
        <p:spPr>
          <a:xfrm>
            <a:off x="8245404" y="3881083"/>
            <a:ext cx="1288752" cy="67315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D43C545D-D698-647A-15E0-AE3CC8A33150}"/>
              </a:ext>
            </a:extLst>
          </p:cNvPr>
          <p:cNvGrpSpPr/>
          <p:nvPr/>
        </p:nvGrpSpPr>
        <p:grpSpPr>
          <a:xfrm>
            <a:off x="8376276" y="4807570"/>
            <a:ext cx="2141371" cy="1613548"/>
            <a:chOff x="5171769" y="-6560924"/>
            <a:chExt cx="7280644" cy="5486050"/>
          </a:xfrm>
        </p:grpSpPr>
        <p:pic>
          <p:nvPicPr>
            <p:cNvPr id="65" name="Рисунок 64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8C756E05-A993-1FE6-0EFD-8AA8454E5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4254" y="-6560924"/>
              <a:ext cx="5228159" cy="5486050"/>
            </a:xfrm>
            <a:prstGeom prst="rect">
              <a:avLst/>
            </a:prstGeom>
          </p:spPr>
        </p:pic>
        <p:pic>
          <p:nvPicPr>
            <p:cNvPr id="66" name="Рисунок 65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A5247478-BCB7-59C3-09D1-92841DA52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769" y="-6350338"/>
              <a:ext cx="5257474" cy="5257474"/>
            </a:xfrm>
            <a:prstGeom prst="rect">
              <a:avLst/>
            </a:prstGeom>
          </p:spPr>
        </p:pic>
      </p:grpSp>
      <p:pic>
        <p:nvPicPr>
          <p:cNvPr id="40" name="Рисунок 39" descr="Изображение выглядит как сердце, День святого Валентина, красный, Карминный цвет&#10;&#10;Автоматически созданное описание">
            <a:extLst>
              <a:ext uri="{FF2B5EF4-FFF2-40B4-BE49-F238E27FC236}">
                <a16:creationId xmlns:a16="http://schemas.microsoft.com/office/drawing/2014/main" id="{6B15ACF9-4282-0332-9893-04A22220A8A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312" y="5467566"/>
            <a:ext cx="868617" cy="868617"/>
          </a:xfrm>
          <a:prstGeom prst="rect">
            <a:avLst/>
          </a:prstGeom>
        </p:spPr>
      </p:pic>
      <p:sp>
        <p:nvSpPr>
          <p:cNvPr id="67" name="Знак умножения 66">
            <a:extLst>
              <a:ext uri="{FF2B5EF4-FFF2-40B4-BE49-F238E27FC236}">
                <a16:creationId xmlns:a16="http://schemas.microsoft.com/office/drawing/2014/main" id="{6856A33A-631C-8BA2-2782-D967E64B12B9}"/>
              </a:ext>
            </a:extLst>
          </p:cNvPr>
          <p:cNvSpPr/>
          <p:nvPr/>
        </p:nvSpPr>
        <p:spPr>
          <a:xfrm>
            <a:off x="4833127" y="5395519"/>
            <a:ext cx="969620" cy="969620"/>
          </a:xfrm>
          <a:prstGeom prst="mathMultiply">
            <a:avLst>
              <a:gd name="adj1" fmla="val 1016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5D44B2-5FC9-FAA7-79D7-AF7DD3A3C7C1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4718076" y="836123"/>
            <a:ext cx="5416643" cy="5185754"/>
          </a:xfrm>
          <a:prstGeom prst="rect">
            <a:avLst/>
          </a:prstGeom>
        </p:spPr>
      </p:pic>
      <p:pic>
        <p:nvPicPr>
          <p:cNvPr id="182" name="Picture 181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6803" y="3360906"/>
            <a:ext cx="226695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7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7" grpId="0"/>
      <p:bldP spid="17" grpId="1"/>
      <p:bldP spid="19" grpId="0"/>
      <p:bldP spid="19" grpId="1"/>
      <p:bldP spid="21" grpId="0"/>
      <p:bldP spid="21" grpId="1"/>
      <p:bldP spid="23" grpId="0"/>
      <p:bldP spid="23" grpId="1"/>
      <p:bldP spid="25" grpId="0"/>
      <p:bldP spid="25" grpId="1"/>
      <p:bldP spid="59" grpId="0" animBg="1"/>
      <p:bldP spid="60" grpId="0" animBg="1"/>
      <p:bldP spid="61" grpId="0" animBg="1"/>
      <p:bldP spid="62" grpId="0" animBg="1"/>
      <p:bldP spid="63" grpId="0" animBg="1"/>
      <p:bldP spid="6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91DC19B-72A4-4097-9686-C46E7723040C}"/>
</file>

<file path=customXml/itemProps2.xml><?xml version="1.0" encoding="utf-8"?>
<ds:datastoreItem xmlns:ds="http://schemas.openxmlformats.org/officeDocument/2006/customXml" ds:itemID="{2BD4E7A7-210A-4911-9461-1F9FBB55BEC1}"/>
</file>

<file path=customXml/itemProps3.xml><?xml version="1.0" encoding="utf-8"?>
<ds:datastoreItem xmlns:ds="http://schemas.openxmlformats.org/officeDocument/2006/customXml" ds:itemID="{B5977D2A-A57B-44CC-8BF6-717BE44DCB09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123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Oi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2025-01-27T10:54:10Z</dcterms:created>
  <dcterms:modified xsi:type="dcterms:W3CDTF">2025-01-27T11:41:06Z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