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8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Сашка та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Даші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303029" y="786528"/>
            <a:ext cx="714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бешкетник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мішку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знайдуть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шапці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штанях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94476" y="771715"/>
            <a:ext cx="4891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бешкетує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мишей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ловить погано.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612453" y="748407"/>
            <a:ext cx="4582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щось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шкряботить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шарудить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97915" y="1008788"/>
            <a:ext cx="776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до мишки, а мишка – до норки.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33" y="1121067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41765" y="2726690"/>
            <a:ext cx="3076575" cy="3019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62</cp:revision>
  <dcterms:created xsi:type="dcterms:W3CDTF">2017-09-06T16:01:00Z</dcterms:created>
  <dcterms:modified xsi:type="dcterms:W3CDTF">2024-12-03T17:08:35Z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