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C8D7C3-D234-410E-BFBF-F3E340071CB9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B72692-BBBE-4B0D-A657-B0C3CAF4D27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9" descr="Изображение выглядит как небо, дерево, растение, облако&#10;&#10;Автоматически созданное описание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/>
          <a:srcRect t="1639"/>
          <a:stretch>
            <a:fillRect/>
          </a:stretch>
        </p:blipFill>
        <p:spPr>
          <a:xfrm>
            <a:off x="317" y="-13970"/>
            <a:ext cx="12201525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288209" y="491612"/>
            <a:ext cx="8049546" cy="623611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Рисунок 6" descr="Зображення, що містить ескіз, штатив, мультфільм, мистецтво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41336"/>
            <a:ext cx="1821426" cy="1821426"/>
          </a:xfrm>
          <a:prstGeom prst="rect">
            <a:avLst/>
          </a:prstGeom>
        </p:spPr>
      </p:pic>
      <p:pic>
        <p:nvPicPr>
          <p:cNvPr id="9" name="Рисунок 8" descr="Зображення, що містить транспортний засіб, колесо, покришка, Наземний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4114">
            <a:off x="6197885" y="2722309"/>
            <a:ext cx="1764890" cy="1764890"/>
          </a:xfrm>
          <a:prstGeom prst="rect">
            <a:avLst/>
          </a:prstGeom>
        </p:spPr>
      </p:pic>
      <p:pic>
        <p:nvPicPr>
          <p:cNvPr id="11" name="Рисунок 10" descr="Зображення, що містить мультфільм, картинки, Анімація, Мультфільм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35" y="4686301"/>
            <a:ext cx="1632155" cy="1632155"/>
          </a:xfrm>
          <a:prstGeom prst="rect">
            <a:avLst/>
          </a:prstGeom>
        </p:spPr>
      </p:pic>
      <p:pic>
        <p:nvPicPr>
          <p:cNvPr id="13" name="Рисунок 12" descr="Зображення, що містить мультфільм, картинки, ілюстрація, смайлик&#10;&#10;Автоматично згенерований опис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3" t="18535" r="10280" b="14742"/>
          <a:stretch>
            <a:fillRect/>
          </a:stretch>
        </p:blipFill>
        <p:spPr>
          <a:xfrm>
            <a:off x="435694" y="1000429"/>
            <a:ext cx="1656735" cy="1501879"/>
          </a:xfrm>
          <a:prstGeom prst="rect">
            <a:avLst/>
          </a:prstGeom>
        </p:spPr>
      </p:pic>
      <p:pic>
        <p:nvPicPr>
          <p:cNvPr id="17" name="Рисунок 16" descr="Зображення, що містить картинки, ілюстрація, Анімація, малюнок&#10;&#10;Автоматично згенерований опис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0" t="8637" r="17934" b="8906"/>
          <a:stretch>
            <a:fillRect/>
          </a:stretch>
        </p:blipFill>
        <p:spPr>
          <a:xfrm>
            <a:off x="288209" y="4864510"/>
            <a:ext cx="1323666" cy="1501878"/>
          </a:xfrm>
          <a:prstGeom prst="rect">
            <a:avLst/>
          </a:prstGeom>
        </p:spPr>
      </p:pic>
      <p:pic>
        <p:nvPicPr>
          <p:cNvPr id="19" name="Рисунок 18" descr="Зображення, що містить безхребетні, мультфільм, Червоногарячий, комаха&#10;&#10;Автоматично згенерований опис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9" t="13366" r="16888" b="13723"/>
          <a:stretch>
            <a:fillRect/>
          </a:stretch>
        </p:blipFill>
        <p:spPr>
          <a:xfrm>
            <a:off x="435694" y="2853815"/>
            <a:ext cx="1323666" cy="1501878"/>
          </a:xfrm>
          <a:prstGeom prst="rect">
            <a:avLst/>
          </a:prstGeom>
        </p:spPr>
      </p:pic>
      <p:pic>
        <p:nvPicPr>
          <p:cNvPr id="4" name="Рисунок 3" descr="Зображення, що містить мультфільм, картинки, ілюстрація, смайлик&#10;&#10;Автоматично згенерований опис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3" t="18535" r="10280" b="14742"/>
          <a:stretch>
            <a:fillRect/>
          </a:stretch>
        </p:blipFill>
        <p:spPr>
          <a:xfrm>
            <a:off x="435693" y="1000429"/>
            <a:ext cx="1656735" cy="1501879"/>
          </a:xfrm>
          <a:prstGeom prst="rect">
            <a:avLst/>
          </a:prstGeom>
        </p:spPr>
      </p:pic>
      <p:pic>
        <p:nvPicPr>
          <p:cNvPr id="5" name="Рисунок 4" descr="Зображення, що містить безхребетні, мультфільм, Червоногарячий, комаха&#10;&#10;Автоматично згенерований опис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9" t="13366" r="16888" b="13723"/>
          <a:stretch>
            <a:fillRect/>
          </a:stretch>
        </p:blipFill>
        <p:spPr>
          <a:xfrm>
            <a:off x="435693" y="2853815"/>
            <a:ext cx="1323666" cy="1501878"/>
          </a:xfrm>
          <a:prstGeom prst="rect">
            <a:avLst/>
          </a:prstGeom>
        </p:spPr>
      </p:pic>
      <p:pic>
        <p:nvPicPr>
          <p:cNvPr id="8" name="Рисунок 7" descr="Зображення, що містить картинки, ілюстрація, Анімація, малюнок&#10;&#10;Автоматично згенерований опис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0" t="8637" r="17934" b="8906"/>
          <a:stretch>
            <a:fillRect/>
          </a:stretch>
        </p:blipFill>
        <p:spPr>
          <a:xfrm>
            <a:off x="288209" y="4850671"/>
            <a:ext cx="1323666" cy="1501878"/>
          </a:xfrm>
          <a:prstGeom prst="rect">
            <a:avLst/>
          </a:prstGeom>
        </p:spPr>
      </p:pic>
      <p:pic>
        <p:nvPicPr>
          <p:cNvPr id="12" name="Рисунок 11" descr="Зображення, що містить ссавець, жирафа, Жирафові, Наземна тварина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35" y="869606"/>
            <a:ext cx="1702210" cy="1702210"/>
          </a:xfrm>
          <a:prstGeom prst="rect">
            <a:avLst/>
          </a:prstGeom>
        </p:spPr>
      </p:pic>
      <p:pic>
        <p:nvPicPr>
          <p:cNvPr id="15" name="Рисунок 14" descr="Зображення, що містить жаба, земноводні, Жаб’ячі, Дереволазові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34" y="2740344"/>
            <a:ext cx="2030879" cy="2030879"/>
          </a:xfrm>
          <a:prstGeom prst="rect">
            <a:avLst/>
          </a:prstGeom>
        </p:spPr>
      </p:pic>
      <p:pic>
        <p:nvPicPr>
          <p:cNvPr id="18" name="Рисунок 17" descr="Зображення, що містить птах, співочі птахи, канарка, дзьоб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117" y="4640095"/>
            <a:ext cx="1632155" cy="1632155"/>
          </a:xfrm>
          <a:prstGeom prst="rect">
            <a:avLst/>
          </a:prstGeom>
        </p:spPr>
      </p:pic>
      <p:pic>
        <p:nvPicPr>
          <p:cNvPr id="10" name="Рисунок 9" descr="Зображення, що містить ссавець, Морські ссавці, тюлень, водний ссавець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313" y="845781"/>
            <a:ext cx="1816982" cy="1816982"/>
          </a:xfrm>
          <a:prstGeom prst="rect">
            <a:avLst/>
          </a:prstGeom>
        </p:spPr>
      </p:pic>
      <p:pic>
        <p:nvPicPr>
          <p:cNvPr id="16" name="Рисунок 15" descr="Зображення, що містить малюнок, мультфільм, Мультфільм, ескіз&#10;&#10;Автоматично згенерований опис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573" y="2853815"/>
            <a:ext cx="1485720" cy="1532462"/>
          </a:xfrm>
          <a:prstGeom prst="rect">
            <a:avLst/>
          </a:prstGeom>
        </p:spPr>
      </p:pic>
      <p:pic>
        <p:nvPicPr>
          <p:cNvPr id="22" name="Рисунок 21" descr="Зображення, що містить ссавець, дикобраз, їжак, Їжакові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876" y="4716229"/>
            <a:ext cx="1702210" cy="1702210"/>
          </a:xfrm>
          <a:prstGeom prst="rect">
            <a:avLst/>
          </a:prstGeom>
        </p:spPr>
      </p:pic>
      <p:pic>
        <p:nvPicPr>
          <p:cNvPr id="23" name="Рисунок 22" descr="Зображення, що містить мультфільм, картинки, ілюстрація, смайлик&#10;&#10;Автоматично згенерований опис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3" t="18535" r="10280" b="14742"/>
          <a:stretch>
            <a:fillRect/>
          </a:stretch>
        </p:blipFill>
        <p:spPr>
          <a:xfrm>
            <a:off x="435692" y="990600"/>
            <a:ext cx="1656735" cy="1501879"/>
          </a:xfrm>
          <a:prstGeom prst="rect">
            <a:avLst/>
          </a:prstGeom>
        </p:spPr>
      </p:pic>
      <p:pic>
        <p:nvPicPr>
          <p:cNvPr id="24" name="Рисунок 23" descr="Зображення, що містить безхребетні, мультфільм, Червоногарячий, комаха&#10;&#10;Автоматично згенерований опис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9" t="13366" r="16888" b="13723"/>
          <a:stretch>
            <a:fillRect/>
          </a:stretch>
        </p:blipFill>
        <p:spPr>
          <a:xfrm>
            <a:off x="454382" y="2853815"/>
            <a:ext cx="1323666" cy="1501878"/>
          </a:xfrm>
          <a:prstGeom prst="rect">
            <a:avLst/>
          </a:prstGeom>
        </p:spPr>
      </p:pic>
      <p:pic>
        <p:nvPicPr>
          <p:cNvPr id="25" name="Рисунок 24" descr="Зображення, що містить картинки, ілюстрація, Анімація, малюнок&#10;&#10;Автоматично згенерований опис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0" t="8637" r="17934" b="8906"/>
          <a:stretch>
            <a:fillRect/>
          </a:stretch>
        </p:blipFill>
        <p:spPr>
          <a:xfrm>
            <a:off x="288209" y="4864510"/>
            <a:ext cx="1323666" cy="1501878"/>
          </a:xfrm>
          <a:prstGeom prst="rect">
            <a:avLst/>
          </a:prstGeom>
        </p:spPr>
      </p:pic>
      <p:pic>
        <p:nvPicPr>
          <p:cNvPr id="14" name="Рисунок 13" descr="Зображення, що містить приз, золото&#10;&#10;Автоматично згенерований опис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409" y="1008640"/>
            <a:ext cx="5683661" cy="5560103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512175" y="2415540"/>
            <a:ext cx="3648075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34466 0.008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36081 0.00625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4" y="30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022E-16 L 0.36888 -0.00995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34466 0.00834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41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36081 0.0062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4" y="30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0.36888 -0.00996 " pathEditMode="relative" rAng="0" ptsTypes="AA">
                                      <p:cBhvr>
                                        <p:cTn id="47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0.34466 0.00833 " pathEditMode="relative" rAng="0" ptsTypes="AA">
                                      <p:cBhvr>
                                        <p:cTn id="80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417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0.3608 0.00625 " pathEditMode="relative" rAng="0" ptsTypes="AA">
                                      <p:cBhvr>
                                        <p:cTn id="8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4" y="30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022E-16 L 0.36888 -0.0099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8</cp:revision>
  <dcterms:created xsi:type="dcterms:W3CDTF">2024-05-08T13:33:00Z</dcterms:created>
  <dcterms:modified xsi:type="dcterms:W3CDTF">2024-12-04T10:26:29Z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5E38FBB66CE64D3DBCC0710EB1A00D47_12</vt:lpwstr>
  </property>
  <property fmtid="{D5CDD505-2E9C-101B-9397-08002B2CF9AE}" pid="3" name="KSOProductBuildVer">
    <vt:lpwstr>1033-12.2.0.17119</vt:lpwstr>
  </property>
</Properties>
</file>