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95294-8A56-42AD-9DC3-B94E1D66D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F7C652-1CD6-42B4-B3F5-7C73580B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AD3801-4FB0-477C-B035-E49B7894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D9C1CD-F2B2-4472-BB67-80F2003C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E1F52D-EF94-4A04-8721-07D94875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0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BB13-11A8-45B2-87AF-C754478F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27CAB8-64FC-404F-AB9F-28F7D912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04F81-6672-44DA-8137-F450E903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B6335B-2E3E-4792-978C-05535276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811326-8A5E-4C93-9EBC-2EACCEA6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13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FC6D6-935F-40BF-BAC5-A3AEE3704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4692BC-99BC-4AF2-B3F1-C6EC0F1D5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E5F060-C513-4993-8671-2EF972F5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0A9937-9BC0-42D9-B4A8-28D07845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E4C85C-18EC-4FC9-8E4D-15BCCA5C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8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C8E47-788E-4786-A954-AD7329A9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F1AE5D-F357-4B44-85B7-3F74FBA3A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92E9F-405C-4CBB-8B38-252C5027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7C81EB-9BF3-443D-A73A-3145D44E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4E73F3-2DD2-4BBF-84F5-68C62AC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6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85A96-F8AD-4020-9A05-48762676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B2F36C-2CBD-46B5-90FE-B34F63DE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1DF98-1283-460C-BA5B-88F5379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0DB8E7-7BED-42F4-B233-25A1E7B5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055E78-F534-4FBD-B145-1EEB9AB3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35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9EC4E-9777-4161-8858-FD5011C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09FCB-AC3A-4803-B8EE-4AE8C47F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AC8ABD-00CE-475C-BCCE-673462B1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B1C792-556B-4D95-A542-65596D7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3F269-8AAD-431A-8135-0D220767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D2EC42-BFC2-44B2-8F97-AA50B4C6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1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1FBE-5965-45A4-9531-5183A388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F1B2AAE-5AAA-49A5-96E8-6AA7582C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955D8D-70F8-4A5F-8E42-54297AD1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CFADC7-3735-4AD7-B071-A5326EAC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6A5C02-C3D1-478B-AEA6-2A8E9B234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C1B627-37CE-4CD9-ACFB-00208F81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673F3E4-1C2A-4409-A426-A1749D7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B7CD4CD-E7C7-45FE-94B6-0365645A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E467-7F9B-4649-B730-E6C2183A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7B148A2-DC2B-4674-9A22-E77BA812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F9FA55-F03D-4E3F-862A-74146CE6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CB82BC-59F3-4FEF-A20D-1E73F5E6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2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C4B64A-048F-4CE4-8B9F-F38666B9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B102F6-5BD7-4F1C-B25B-5CB633FE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326109F-9E76-4DC4-8AEF-20138014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6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1EA-2F9D-41F8-BE5C-824C7B03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DBFBB-5535-4464-8802-4CCA5BFB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CF137C-8D14-4D2A-8141-E79DF44A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73B1A2-A01A-4B2D-AE4A-6C951A37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222E4E1-D1FB-4A76-8DB1-61AF2B94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3BB455-76A1-4B33-B8D0-01F92C30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1FA84-11E9-44A8-878A-A51BBBE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2F19FC-F3D2-4840-8C16-5CB38E292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82A00BE-2094-4BB8-A545-52701EFD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B94DE4-E867-43D7-9F98-142A91C8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3B48EA-B09B-4467-9684-5C66193E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AE7C68-8EF2-4D2E-AEF1-451386B9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7477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49535A-7FB2-4894-8E17-8BA42E30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1DD3FB-9432-4F4A-A87B-B109AD88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9B59DF-235B-4C82-AE91-4DBD6351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D92201-EF84-4096-9444-5E6976E1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F28BB-0CA0-4B4E-B44D-42C5C85BE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5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7DDF92-1860-4EAE-9FEE-1FDF804D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D048F67-C07B-29E5-3572-24797F4E442F}"/>
              </a:ext>
            </a:extLst>
          </p:cNvPr>
          <p:cNvGrpSpPr/>
          <p:nvPr/>
        </p:nvGrpSpPr>
        <p:grpSpPr>
          <a:xfrm>
            <a:off x="156870" y="1711022"/>
            <a:ext cx="8676888" cy="837193"/>
            <a:chOff x="351974" y="5635569"/>
            <a:chExt cx="5788014" cy="83719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0CB102D-2A07-8816-52E0-9B999B0F372F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3AE002BB-F4E8-9529-A9AA-F18E0154DE5B}"/>
                </a:ext>
              </a:extLst>
            </p:cNvPr>
            <p:cNvSpPr txBox="1"/>
            <p:nvPr/>
          </p:nvSpPr>
          <p:spPr>
            <a:xfrm>
              <a:off x="351974" y="5721072"/>
              <a:ext cx="5788014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Зи-зи-зи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зи-зи-зи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мало травки у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кози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6E34878-EFE7-019F-16F2-F59F800509A6}"/>
              </a:ext>
            </a:extLst>
          </p:cNvPr>
          <p:cNvGrpSpPr/>
          <p:nvPr/>
        </p:nvGrpSpPr>
        <p:grpSpPr>
          <a:xfrm>
            <a:off x="50694" y="494458"/>
            <a:ext cx="8276688" cy="837193"/>
            <a:chOff x="278167" y="5635569"/>
            <a:chExt cx="5488295" cy="83719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1CCDCD2-0E00-E724-6378-9DA4C5358CF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76A4A4B7-5795-818F-DFB2-2B9363BCC4C6}"/>
                </a:ext>
              </a:extLst>
            </p:cNvPr>
            <p:cNvSpPr txBox="1"/>
            <p:nvPr/>
          </p:nvSpPr>
          <p:spPr>
            <a:xfrm>
              <a:off x="278167" y="5788297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тут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прив’язана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CDC25E-0D96-F943-11A7-72701B877538}"/>
              </a:ext>
            </a:extLst>
          </p:cNvPr>
          <p:cNvGrpSpPr/>
          <p:nvPr/>
        </p:nvGrpSpPr>
        <p:grpSpPr>
          <a:xfrm>
            <a:off x="50693" y="2986570"/>
            <a:ext cx="8212029" cy="1203426"/>
            <a:chOff x="249416" y="5635569"/>
            <a:chExt cx="5488295" cy="120342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941EB224-FD92-8D3D-3793-ABC36799677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94775640-4CA3-9599-D868-AB0410CFCCBF}"/>
                </a:ext>
              </a:extLst>
            </p:cNvPr>
            <p:cNvSpPr txBox="1"/>
            <p:nvPr/>
          </p:nvSpPr>
          <p:spPr>
            <a:xfrm>
              <a:off x="249416" y="5761777"/>
              <a:ext cx="54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лізе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на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паркан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</a:t>
              </a:r>
            </a:p>
            <a:p>
              <a:pPr algn="ctr"/>
              <a:endParaRPr lang="uk-UA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57D8EB-13A5-E59A-23FE-9FA8B48343C3}"/>
              </a:ext>
            </a:extLst>
          </p:cNvPr>
          <p:cNvGrpSpPr/>
          <p:nvPr/>
        </p:nvGrpSpPr>
        <p:grpSpPr>
          <a:xfrm>
            <a:off x="10517" y="4266697"/>
            <a:ext cx="8212029" cy="837193"/>
            <a:chOff x="209240" y="5635569"/>
            <a:chExt cx="5488295" cy="83719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4CE176D-EADA-EFF7-D102-84F08C6EB6D7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>
              <a:hlinkClick r:id="" action="ppaction://noaction"/>
              <a:extLst>
                <a:ext uri="{FF2B5EF4-FFF2-40B4-BE49-F238E27FC236}">
                  <a16:creationId xmlns:a16="http://schemas.microsoft.com/office/drawing/2014/main" id="{CFDA378A-F8A3-21FB-E11C-5DC504561B21}"/>
                </a:ext>
              </a:extLst>
            </p:cNvPr>
            <p:cNvSpPr txBox="1"/>
            <p:nvPr/>
          </p:nvSpPr>
          <p:spPr>
            <a:xfrm>
              <a:off x="209240" y="5757053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п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рив’язали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ми козу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3834431-AAD9-B118-7912-A73B867A0B9E}"/>
              </a:ext>
            </a:extLst>
          </p:cNvPr>
          <p:cNvGrpSpPr/>
          <p:nvPr/>
        </p:nvGrpSpPr>
        <p:grpSpPr>
          <a:xfrm>
            <a:off x="21942" y="5571948"/>
            <a:ext cx="8413604" cy="837193"/>
            <a:chOff x="249416" y="5635569"/>
            <a:chExt cx="5596069" cy="83719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F06B7E29-B9BB-49BE-8F69-39A69182601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hlinkClick r:id="" action="ppaction://noaction"/>
              <a:extLst>
                <a:ext uri="{FF2B5EF4-FFF2-40B4-BE49-F238E27FC236}">
                  <a16:creationId xmlns:a16="http://schemas.microsoft.com/office/drawing/2014/main" id="{BFE04459-A5C1-F653-6E4C-6D5D2339A942}"/>
                </a:ext>
              </a:extLst>
            </p:cNvPr>
            <p:cNvSpPr txBox="1"/>
            <p:nvPr/>
          </p:nvSpPr>
          <p:spPr>
            <a:xfrm>
              <a:off x="249416" y="5761777"/>
              <a:ext cx="5596069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вже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прив’язана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коза…</a:t>
              </a:r>
            </a:p>
          </p:txBody>
        </p:sp>
      </p:grpSp>
      <p:sp>
        <p:nvSpPr>
          <p:cNvPr id="42" name="AutoShape 6" descr="Pike fish cartoon Stock Illustration by ©Efengai #105556970">
            <a:extLst>
              <a:ext uri="{FF2B5EF4-FFF2-40B4-BE49-F238E27FC236}">
                <a16:creationId xmlns:a16="http://schemas.microsoft.com/office/drawing/2014/main" id="{50C897D3-3AD5-5540-4EC8-49C599E72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3731" y="345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" name="AutoShape 2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D8FDE815-890A-3CA3-3281-0A0C816E9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1" name="AutoShape 4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25E6CAF6-D185-0A42-B4D3-35AD59F5E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9526E8BF-9C61-484F-BE7A-EB373B005FBD}"/>
              </a:ext>
            </a:extLst>
          </p:cNvPr>
          <p:cNvSpPr/>
          <p:nvPr/>
        </p:nvSpPr>
        <p:spPr>
          <a:xfrm>
            <a:off x="8593115" y="284448"/>
            <a:ext cx="2806996" cy="23898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4226693-2277-4F3B-B993-8D1A4AFBF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541" y="200991"/>
            <a:ext cx="2337254" cy="233725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18A189E-9EAA-4234-B45E-E200B2987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19" y="189922"/>
            <a:ext cx="2435796" cy="243579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A3C3A11-9E9D-41D9-9C3A-7C915B64F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91" y="268821"/>
            <a:ext cx="2377361" cy="237736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9AC73087-2BF9-4526-908A-754E7925B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19" y="146387"/>
            <a:ext cx="2411501" cy="2411501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06D1D12C-8283-4BC4-AA47-7AF6D7427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024" y="156789"/>
            <a:ext cx="2601423" cy="2601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0C03B093-A0EF-43D6-A297-1A38659A69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7" y="423408"/>
            <a:ext cx="2030035" cy="2068183"/>
          </a:xfrm>
          <a:prstGeom prst="rect">
            <a:avLst/>
          </a:prstGeom>
        </p:spPr>
      </p:pic>
      <p:pic>
        <p:nvPicPr>
          <p:cNvPr id="2066" name="9995f43f5fa9558407">
            <a:hlinkClick r:id="" action="ppaction://media"/>
            <a:extLst>
              <a:ext uri="{FF2B5EF4-FFF2-40B4-BE49-F238E27FC236}">
                <a16:creationId xmlns:a16="http://schemas.microsoft.com/office/drawing/2014/main" id="{8536721A-AE8A-4706-8323-4850106CA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25153" y="-936222"/>
            <a:ext cx="487363" cy="487363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4317" y="2850850"/>
            <a:ext cx="40862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32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Широкий екран</PresentationFormat>
  <Paragraphs>5</Paragraphs>
  <Slides>1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georgia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8</cp:revision>
  <dcterms:created xsi:type="dcterms:W3CDTF">2024-05-16T17:36:59Z</dcterms:created>
  <dcterms:modified xsi:type="dcterms:W3CDTF">2024-12-02T11:59:46Z</dcterms:modified>
</cp:coreProperties>
</file>