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52"/>
  </p:normalViewPr>
  <p:slideViewPr>
    <p:cSldViewPr snapToGrid="0">
      <p:cViewPr varScale="1">
        <p:scale>
          <a:sx n="123" d="100"/>
          <a:sy n="123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8319" y="6106479"/>
            <a:ext cx="663681" cy="722776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150123" y="570618"/>
            <a:ext cx="7765578" cy="53253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98" y="826997"/>
            <a:ext cx="1035983" cy="14317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490308" y="2655099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28236" y="962067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330162" y="962067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5927324" y="92843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422340" y="886603"/>
            <a:ext cx="1198295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3181" y="1483223"/>
              <a:ext cx="1012554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57068" y="1852375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268806" y="819070"/>
            <a:ext cx="1165997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06565" y="1506262"/>
              <a:ext cx="981998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99942" y="2618079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96000" y="767217"/>
            <a:ext cx="1399058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52597" y="1528194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393713" y="4538203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8922646" y="83530"/>
            <a:ext cx="1965185" cy="2002971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65824" y="2630965"/>
            <a:ext cx="3829050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21</cp:revision>
  <dcterms:created xsi:type="dcterms:W3CDTF">2024-11-12T18:32:05Z</dcterms:created>
  <dcterms:modified xsi:type="dcterms:W3CDTF">2024-11-25T23:56:10Z</dcterms:modified>
</cp:coreProperties>
</file>