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3510" y="2767965"/>
            <a:ext cx="35433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2024-06-13T12:34:56Z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</Properties>
</file>