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3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6897C-566A-4EA8-A457-2219F992243F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6CC9F-5270-4590-A5F8-843C2C029F3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6CC9F-5270-4590-A5F8-843C2C029F3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svg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1.xml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 descr="Изображение выглядит как радуга, Красочность, искусство, цветок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0"/>
          <a:stretch>
            <a:fillRect/>
          </a:stretch>
        </p:blipFill>
        <p:spPr>
          <a:xfrm>
            <a:off x="0" y="0"/>
            <a:ext cx="12198527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1639540" y="414337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654594" y="414337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5669647" y="414337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1639540" y="2429391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3654594" y="2429391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5669647" y="2429391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1639540" y="4444444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3654594" y="4444444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5669647" y="4444444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колокол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211" y="2622957"/>
            <a:ext cx="1729521" cy="1729521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порт, спортивная игра, баскетбол, мяч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627" y="740895"/>
            <a:ext cx="1570988" cy="1570988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символ, иллюстраци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511" y="4440800"/>
            <a:ext cx="1941501" cy="1941501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ебель, стул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384" y="4633770"/>
            <a:ext cx="1471119" cy="165500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лекопитающее, грива, кобыла, лошадь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729" y="2625356"/>
            <a:ext cx="1381455" cy="162312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еспозвоночный, насекомое, Богомол, Настоящие богомолы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041" y="679570"/>
            <a:ext cx="1513918" cy="151391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Красочность, пишущий прибор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947" y="4821308"/>
            <a:ext cx="1395748" cy="1395748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187" y="2868833"/>
            <a:ext cx="1682401" cy="1261801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мороженое, Рожок мороженого, замороженный десерт, Мягкое мороженое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081" y="478026"/>
            <a:ext cx="1888287" cy="1888287"/>
          </a:xfrm>
          <a:prstGeom prst="rect">
            <a:avLst/>
          </a:prstGeom>
        </p:spPr>
      </p:pic>
      <p:sp>
        <p:nvSpPr>
          <p:cNvPr id="34" name="Умножение 30"/>
          <p:cNvSpPr/>
          <p:nvPr/>
        </p:nvSpPr>
        <p:spPr>
          <a:xfrm>
            <a:off x="1685038" y="44939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ольцо 31"/>
          <p:cNvSpPr/>
          <p:nvPr/>
        </p:nvSpPr>
        <p:spPr>
          <a:xfrm>
            <a:off x="3177213" y="196134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Умножение 32"/>
          <p:cNvSpPr/>
          <p:nvPr/>
        </p:nvSpPr>
        <p:spPr>
          <a:xfrm>
            <a:off x="1813897" y="574093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Кольцо 33"/>
          <p:cNvSpPr/>
          <p:nvPr/>
        </p:nvSpPr>
        <p:spPr>
          <a:xfrm>
            <a:off x="1998317" y="806525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Умножение 30"/>
          <p:cNvSpPr/>
          <p:nvPr/>
        </p:nvSpPr>
        <p:spPr>
          <a:xfrm>
            <a:off x="3717318" y="44939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ольцо 31"/>
          <p:cNvSpPr/>
          <p:nvPr/>
        </p:nvSpPr>
        <p:spPr>
          <a:xfrm>
            <a:off x="5209493" y="196134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Умножение 32"/>
          <p:cNvSpPr/>
          <p:nvPr/>
        </p:nvSpPr>
        <p:spPr>
          <a:xfrm>
            <a:off x="3845616" y="578280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Кольцо 33"/>
          <p:cNvSpPr/>
          <p:nvPr/>
        </p:nvSpPr>
        <p:spPr>
          <a:xfrm>
            <a:off x="4059039" y="806525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Умножение 30"/>
          <p:cNvSpPr/>
          <p:nvPr/>
        </p:nvSpPr>
        <p:spPr>
          <a:xfrm>
            <a:off x="5749598" y="44939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Кольцо 31"/>
          <p:cNvSpPr/>
          <p:nvPr/>
        </p:nvSpPr>
        <p:spPr>
          <a:xfrm>
            <a:off x="7227259" y="1946832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Умножение 32"/>
          <p:cNvSpPr/>
          <p:nvPr/>
        </p:nvSpPr>
        <p:spPr>
          <a:xfrm>
            <a:off x="5894007" y="565918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ольцо 33"/>
          <p:cNvSpPr/>
          <p:nvPr/>
        </p:nvSpPr>
        <p:spPr>
          <a:xfrm>
            <a:off x="6077707" y="812473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Умножение 30"/>
          <p:cNvSpPr/>
          <p:nvPr/>
        </p:nvSpPr>
        <p:spPr>
          <a:xfrm>
            <a:off x="1679373" y="2469312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Кольцо 31"/>
          <p:cNvSpPr/>
          <p:nvPr/>
        </p:nvSpPr>
        <p:spPr>
          <a:xfrm>
            <a:off x="3171548" y="3981261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Умножение 32"/>
          <p:cNvSpPr/>
          <p:nvPr/>
        </p:nvSpPr>
        <p:spPr>
          <a:xfrm>
            <a:off x="1831955" y="2582410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ольцо 33"/>
          <p:cNvSpPr/>
          <p:nvPr/>
        </p:nvSpPr>
        <p:spPr>
          <a:xfrm>
            <a:off x="2021694" y="280629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Умножение 30"/>
          <p:cNvSpPr/>
          <p:nvPr/>
        </p:nvSpPr>
        <p:spPr>
          <a:xfrm>
            <a:off x="3698041" y="2469311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Кольцо 31"/>
          <p:cNvSpPr/>
          <p:nvPr/>
        </p:nvSpPr>
        <p:spPr>
          <a:xfrm>
            <a:off x="5190216" y="398126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Умножение 32"/>
          <p:cNvSpPr/>
          <p:nvPr/>
        </p:nvSpPr>
        <p:spPr>
          <a:xfrm>
            <a:off x="3859119" y="2576367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Кольцо 33"/>
          <p:cNvSpPr/>
          <p:nvPr/>
        </p:nvSpPr>
        <p:spPr>
          <a:xfrm>
            <a:off x="4032726" y="280220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Умножение 30"/>
          <p:cNvSpPr/>
          <p:nvPr/>
        </p:nvSpPr>
        <p:spPr>
          <a:xfrm>
            <a:off x="5716709" y="2469310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Кольцо 31"/>
          <p:cNvSpPr/>
          <p:nvPr/>
        </p:nvSpPr>
        <p:spPr>
          <a:xfrm>
            <a:off x="7208884" y="3981259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Умножение 32"/>
          <p:cNvSpPr/>
          <p:nvPr/>
        </p:nvSpPr>
        <p:spPr>
          <a:xfrm>
            <a:off x="5871022" y="2576367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ольцо 33"/>
          <p:cNvSpPr/>
          <p:nvPr/>
        </p:nvSpPr>
        <p:spPr>
          <a:xfrm>
            <a:off x="6067969" y="2810560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Умножение 30"/>
          <p:cNvSpPr/>
          <p:nvPr/>
        </p:nvSpPr>
        <p:spPr>
          <a:xfrm>
            <a:off x="1673363" y="4469081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ольцо 31"/>
          <p:cNvSpPr/>
          <p:nvPr/>
        </p:nvSpPr>
        <p:spPr>
          <a:xfrm>
            <a:off x="3165538" y="598103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Умножение 32"/>
          <p:cNvSpPr/>
          <p:nvPr/>
        </p:nvSpPr>
        <p:spPr>
          <a:xfrm>
            <a:off x="1852513" y="4561862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Кольцо 33"/>
          <p:cNvSpPr/>
          <p:nvPr/>
        </p:nvSpPr>
        <p:spPr>
          <a:xfrm>
            <a:off x="2033849" y="4796055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Умножение 30"/>
          <p:cNvSpPr/>
          <p:nvPr/>
        </p:nvSpPr>
        <p:spPr>
          <a:xfrm>
            <a:off x="3708922" y="4474098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Кольцо 31"/>
          <p:cNvSpPr/>
          <p:nvPr/>
        </p:nvSpPr>
        <p:spPr>
          <a:xfrm>
            <a:off x="5201097" y="5986047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Умножение 32"/>
          <p:cNvSpPr/>
          <p:nvPr/>
        </p:nvSpPr>
        <p:spPr>
          <a:xfrm>
            <a:off x="3869299" y="4585445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Кольцо 33"/>
          <p:cNvSpPr/>
          <p:nvPr/>
        </p:nvSpPr>
        <p:spPr>
          <a:xfrm>
            <a:off x="4062086" y="482300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Умножение 30"/>
          <p:cNvSpPr/>
          <p:nvPr/>
        </p:nvSpPr>
        <p:spPr>
          <a:xfrm>
            <a:off x="5744481" y="4479115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Кольцо 31"/>
          <p:cNvSpPr/>
          <p:nvPr/>
        </p:nvSpPr>
        <p:spPr>
          <a:xfrm>
            <a:off x="7193114" y="5991064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Умножение 32"/>
          <p:cNvSpPr/>
          <p:nvPr/>
        </p:nvSpPr>
        <p:spPr>
          <a:xfrm>
            <a:off x="5906236" y="4565306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Кольцо 33"/>
          <p:cNvSpPr/>
          <p:nvPr/>
        </p:nvSpPr>
        <p:spPr>
          <a:xfrm>
            <a:off x="6094499" y="4783465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96912" y="157366"/>
            <a:ext cx="1044266" cy="833453"/>
            <a:chOff x="8145876" y="347627"/>
            <a:chExt cx="1044266" cy="833453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8145876" y="406419"/>
              <a:ext cx="1044266" cy="71587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Рисунок 18" descr="Повторить контур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251282" y="347627"/>
              <a:ext cx="833453" cy="833453"/>
            </a:xfrm>
            <a:prstGeom prst="rect">
              <a:avLst/>
            </a:prstGeom>
          </p:spPr>
        </p:pic>
      </p:grpSp>
      <p:sp>
        <p:nvSpPr>
          <p:cNvPr id="17" name="Прямоугольник: скругленные углы 16"/>
          <p:cNvSpPr/>
          <p:nvPr/>
        </p:nvSpPr>
        <p:spPr>
          <a:xfrm>
            <a:off x="8528166" y="990819"/>
            <a:ext cx="2758959" cy="8286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167" y="857857"/>
            <a:ext cx="1091687" cy="110348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633" y="857857"/>
            <a:ext cx="1091687" cy="110348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099" y="857857"/>
            <a:ext cx="1091687" cy="1103489"/>
          </a:xfrm>
          <a:prstGeom prst="rect">
            <a:avLst/>
          </a:prstGeom>
        </p:spPr>
      </p:pic>
      <p:sp>
        <p:nvSpPr>
          <p:cNvPr id="27" name="Прямоугольник: скругленные углы 26"/>
          <p:cNvSpPr/>
          <p:nvPr/>
        </p:nvSpPr>
        <p:spPr>
          <a:xfrm>
            <a:off x="8523498" y="2066840"/>
            <a:ext cx="2758959" cy="8286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499" y="1933878"/>
            <a:ext cx="1091687" cy="110348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965" y="1933878"/>
            <a:ext cx="1091687" cy="11034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431" y="1933878"/>
            <a:ext cx="1091687" cy="110348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280" y="865439"/>
            <a:ext cx="1091687" cy="1103489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356" y="865439"/>
            <a:ext cx="1091687" cy="1103489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212" y="860407"/>
            <a:ext cx="1091687" cy="1103489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205" y="1935303"/>
            <a:ext cx="1091687" cy="1103489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746" y="1932453"/>
            <a:ext cx="1091687" cy="1103489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430" y="1938910"/>
            <a:ext cx="1091687" cy="1103489"/>
          </a:xfrm>
          <a:prstGeom prst="rect">
            <a:avLst/>
          </a:prstGeom>
        </p:spPr>
      </p:pic>
      <p:pic>
        <p:nvPicPr>
          <p:cNvPr id="617" name="Picture 61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116570" y="3042285"/>
            <a:ext cx="230505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2" fill="hold">
                      <p:stCondLst>
                        <p:cond delay="0"/>
                      </p:stCondLst>
                      <p:childTnLst>
                        <p:par>
                          <p:cTn id="583" fill="hold">
                            <p:stCondLst>
                              <p:cond delay="0"/>
                            </p:stCondLst>
                            <p:childTnLst>
                              <p:par>
                                <p:cTn id="5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8" fill="hold">
                      <p:stCondLst>
                        <p:cond delay="0"/>
                      </p:stCondLst>
                      <p:childTnLst>
                        <p:par>
                          <p:cTn id="589" fill="hold">
                            <p:stCondLst>
                              <p:cond delay="0"/>
                            </p:stCondLst>
                            <p:childTnLst>
                              <p:par>
                                <p:cTn id="5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9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4" fill="hold">
                      <p:stCondLst>
                        <p:cond delay="0"/>
                      </p:stCondLst>
                      <p:childTnLst>
                        <p:par>
                          <p:cTn id="595" fill="hold">
                            <p:stCondLst>
                              <p:cond delay="0"/>
                            </p:stCondLst>
                            <p:childTnLst>
                              <p:par>
                                <p:cTn id="5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9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0" fill="hold">
                      <p:stCondLst>
                        <p:cond delay="0"/>
                      </p:stCondLst>
                      <p:childTnLst>
                        <p:par>
                          <p:cTn id="601" fill="hold">
                            <p:stCondLst>
                              <p:cond delay="0"/>
                            </p:stCondLst>
                            <p:childTnLst>
                              <p:par>
                                <p:cTn id="6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6" fill="hold">
                      <p:stCondLst>
                        <p:cond delay="0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1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2" fill="hold">
                      <p:stCondLst>
                        <p:cond delay="0"/>
                      </p:stCondLst>
                      <p:childTnLst>
                        <p:par>
                          <p:cTn id="613" fill="hold">
                            <p:stCondLst>
                              <p:cond delay="0"/>
                            </p:stCondLst>
                            <p:childTnLst>
                              <p:par>
                                <p:cTn id="6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66" grpId="0" animBg="1"/>
      <p:bldP spid="66" grpId="1" animBg="1"/>
      <p:bldP spid="66" grpId="2" animBg="1"/>
      <p:bldP spid="67" grpId="0" animBg="1"/>
      <p:bldP spid="67" grpId="1" animBg="1"/>
      <p:bldP spid="67" grpId="2" animBg="1"/>
      <p:bldP spid="68" grpId="0" animBg="1"/>
      <p:bldP spid="68" grpId="1" animBg="1"/>
      <p:bldP spid="68" grpId="2" animBg="1"/>
      <p:bldP spid="69" grpId="0" animBg="1"/>
      <p:bldP spid="69" grpId="1" animBg="1"/>
      <p:bldP spid="69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14</cp:revision>
  <dcterms:created xsi:type="dcterms:W3CDTF">2024-05-06T15:26:00Z</dcterms:created>
  <dcterms:modified xsi:type="dcterms:W3CDTF">2024-07-05T11:46:16Z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FADBE9841DC541F69D92A48BFA681E39_12</vt:lpwstr>
  </property>
  <property fmtid="{D5CDD505-2E9C-101B-9397-08002B2CF9AE}" pid="3" name="KSOProductBuildVer">
    <vt:lpwstr>1033-12.2.0.17119</vt:lpwstr>
  </property>
</Properties>
</file>