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3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741123" y="420286"/>
            <a:ext cx="7468599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сметика, духи&#10;&#10;Автоматически созданное описание">
            <a:extLst>
              <a:ext uri="{FF2B5EF4-FFF2-40B4-BE49-F238E27FC236}">
                <a16:creationId xmlns:a16="http://schemas.microsoft.com/office/drawing/2014/main" id="{11407253-9546-3339-69F1-51BB295B02F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56" y="3487077"/>
            <a:ext cx="1317461" cy="131746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, мультфильм, иллюстрация, подводная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056BB1-E90E-8F6D-C5BB-2018171B20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61" y="3401309"/>
            <a:ext cx="1488999" cy="148899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058F2C47-C133-CA3A-731E-AE60770A6B5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26988" y="3587764"/>
            <a:ext cx="1455057" cy="145505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62F8B61A-8DC4-FD43-00F8-3418E04E3BC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16" y="1115538"/>
            <a:ext cx="1484086" cy="148408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автокомпонен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1D9A87FF-CAA7-0BAA-0322-F51B19F4C87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85" y="1018335"/>
            <a:ext cx="1629229" cy="1629229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B6C69C2-3957-D7C6-FCDB-A6D3E733BCC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9" y="1130814"/>
            <a:ext cx="1350155" cy="1350155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85DD77C8-C3C1-B521-5F9A-91CA9AF57CC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80" y="1081404"/>
            <a:ext cx="1350155" cy="1350155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снимок экрана, мультфильм, зеле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236CD48-19F1-D5DF-BC25-C6003CCB88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6" y="1003608"/>
            <a:ext cx="2276357" cy="2276357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рисунок, мультфильм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0DA0CB-BE98-EE94-F217-A52FC15DCB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18" y="3681780"/>
            <a:ext cx="2271665" cy="2271665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23301D2-9DDE-2EB0-1C2F-49EE3E4BCFE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18" y="3773707"/>
            <a:ext cx="2386233" cy="2347159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C16394E-B89F-D747-BFB9-2A4F09D3FA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28" y="1182980"/>
            <a:ext cx="2093226" cy="2093226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рукописный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D1BB39-3A82-C87E-FED9-9C594D52441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92" y="3795407"/>
            <a:ext cx="2347420" cy="2216761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зарисовка, Карминный цвет, красный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0DDCFB9-9C8F-47AE-BC1B-D88E352143F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44" y="1113302"/>
            <a:ext cx="2408927" cy="2408927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37D1AA89-746B-569B-A537-6B572875CC0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72" y="1157298"/>
            <a:ext cx="2354021" cy="2354021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941C3D4-9DAD-C6D8-7F48-ECDA589ACE5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33" y="3750044"/>
            <a:ext cx="1455058" cy="1455058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мультфильм, рисунок, иллюстрация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3E78A2C2-95D4-EE34-2813-1FA4214F604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6" y="3745459"/>
            <a:ext cx="2287462" cy="224421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95" y="275917"/>
            <a:ext cx="5342785" cy="5438192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00759" y="2647564"/>
            <a:ext cx="19716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2.08333E-6 -0.0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2.5E-6 -0.100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4.16667E-7 -0.1048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2.91667E-6 -0.098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0056 -0.1025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3.54167E-6 -0.0965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-0.0800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00079 -0.08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20</cp:revision>
  <dcterms:created xsi:type="dcterms:W3CDTF">2024-07-21T13:02:50Z</dcterms:created>
  <dcterms:modified xsi:type="dcterms:W3CDTF">2024-11-21T22:05:20Z</dcterms:modified>
</cp:coreProperties>
</file>