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233" y="3206420"/>
            <a:ext cx="318135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83A8FA-F5B7-4574-9242-311D8DC37509}"/>
</file>

<file path=customXml/itemProps2.xml><?xml version="1.0" encoding="utf-8"?>
<ds:datastoreItem xmlns:ds="http://schemas.openxmlformats.org/officeDocument/2006/customXml" ds:itemID="{583CEE25-50AA-4D75-BD7B-71C7D311DC16}"/>
</file>

<file path=customXml/itemProps3.xml><?xml version="1.0" encoding="utf-8"?>
<ds:datastoreItem xmlns:ds="http://schemas.openxmlformats.org/officeDocument/2006/customXml" ds:itemID="{5DE47A89-592C-48E7-B584-8555B0A7AD8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