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77" autoAdjust="0"/>
  </p:normalViewPr>
  <p:slideViewPr>
    <p:cSldViewPr snapToGrid="0" showGuides="1">
      <p:cViewPr>
        <p:scale>
          <a:sx n="100" d="100"/>
          <a:sy n="100" d="100"/>
        </p:scale>
        <p:origin x="318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96708" y="2346211"/>
            <a:ext cx="13525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13E0DC3-252E-4B9C-9A53-61A2C349B80C}"/>
</file>

<file path=customXml/itemProps2.xml><?xml version="1.0" encoding="utf-8"?>
<ds:datastoreItem xmlns:ds="http://schemas.openxmlformats.org/officeDocument/2006/customXml" ds:itemID="{A3605D20-CC99-46A9-8139-A2CFFEE3F4E1}"/>
</file>

<file path=customXml/itemProps3.xml><?xml version="1.0" encoding="utf-8"?>
<ds:datastoreItem xmlns:ds="http://schemas.openxmlformats.org/officeDocument/2006/customXml" ds:itemID="{3C454223-4BC1-425E-8DB7-899906FF4561}"/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22</cp:revision>
  <dcterms:created xsi:type="dcterms:W3CDTF">2024-02-29T08:46:22Z</dcterms:created>
  <dcterms:modified xsi:type="dcterms:W3CDTF">2024-04-23T23:28:00Z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