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27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29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CCB71D-DEE9-7965-A2B0-3038D98054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37384E8-4202-3C0C-488B-0288F01591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4005E7-F2CD-C94F-C5C9-7C21A4B03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E0FCCA-488E-705C-13D6-1C92F4E44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8D923C-549B-5CDE-5B71-B755EBBFE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72855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8C0726-BB19-6F45-34AB-C6A2FFEC4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15224A-B2A5-FCCE-1517-E1698BAFC2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5E6543-DF24-0738-FB56-4FF454DFF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6E47E9-66EF-40D9-7CD1-ECF1B6835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33A4E84-6A66-D789-716B-33F1E10AA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8979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3C69313-3249-A92C-80F3-0E41ABABE5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C30A6B8-363A-38E0-C0E4-1C5E51D64B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C52BEC-6185-30AF-E214-BB0B6BA1B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79813F-AD35-AFBA-538D-17B865A30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FA15D1-813E-AF7C-8887-2A5C0BDDD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51311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6AE4A1-B9CE-4FB6-7E6A-023DCB951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6E6D39-8E34-E511-A485-1F703FC80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2FC703-230C-2BC8-3731-F6A0F54EE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E00871-F474-9CD4-AEAE-6439D87E8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1EFD6E-E36B-7258-4F38-3E0E5F6EC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85500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724BDE-C3A6-5997-4CFF-DFEBBAE7A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9CC5939-5934-3AA4-D280-A54C485E2D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8E40A37-8597-72D3-6699-8D2108D7E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C19071-2BE7-608E-5981-F5E5EEC8B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EBFA02-1D26-40BD-DFC2-C68665EA7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89144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E33A9A-5560-2A94-40FD-C100FFA66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7FA5DD5-789C-392F-A92C-003D01E292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CFAA9A6-EB42-D4F6-06CB-7BF1F118FD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8B5C62E-DF3C-98E3-1E5F-1129FE393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BF79EE9-A8F4-0C72-3771-1CF3C66B2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E350902-2D57-9367-3BF7-D1613FA46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6079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E9F47F-DF2A-3B26-BB81-B11741E01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52DC4DB-484E-FF51-7EF6-3749AC81A3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5F84AA-04B5-B285-44ED-28CEB2061D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4406264-6CD5-0877-623C-DE97218C2D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EC2DB7A-EDE9-C5E7-844C-CD4F2992B8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86FFC19-D54C-EE2D-AC3E-28E779658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56715DF-D61A-0700-70E2-BCF801243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42177F5-2188-CFAB-FE3D-7406E6446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40354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4C785B-8FCC-2A15-361E-10F5D9DF4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FC0D6DC-D8C9-C4F7-9ADA-5D8B1AB40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18CF235-5DF1-C803-8AD7-D70C37DF0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5DEA5AB-343A-46A8-B536-5D4392BD0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49354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A27EF07-CD66-9170-98F6-E69C5C7B0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3A38C56-B1A7-F920-50C8-731660DB2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9179024-661F-BED4-6413-75BDD1708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11484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3A5298-395D-A7C3-080C-DBCC09AB8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B61565-245E-28C0-928B-7F8CE843EE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921F9E9-51ED-9428-B426-FE7BE96ABF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B99F87B-AD61-0A05-4D7A-9403DC207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DFA889B-1593-09A9-4D84-3FDFC6662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C3FD544-F5EC-8DAF-7739-798C86FE3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50659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4BF7BF-B09E-A3BA-F8E3-F5C38B0CF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CDAA882-5BF5-1A03-5564-DB6068ACD2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62A011C-F46B-265E-5F19-C5BF11DDDC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3F2DD9D-4136-E188-A15D-58C99FA11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ED50157-165B-E285-5134-CC20766DB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24F5AC-DE29-04F0-E1BE-DD9218892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3934857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15826B-6C68-98DD-8F8D-BB80E57E4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ADC87C-F849-45F0-44D8-C417507EA8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C86CD9C-884C-EBA7-227D-39140ADA04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6E086D5-5B8F-3639-1B52-C3ECA24D04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39A286E-B61A-A7A3-DFE1-0B23479C67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06224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microsoft.com/office/2007/relationships/hdphoto" Target="../media/hdphoto1.wdp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svg"/><Relationship Id="rId30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DB95773-F2C5-A20C-36EB-250A2C27CD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FC5E2B14-2724-543F-B12F-72EAA1DE4F25}"/>
              </a:ext>
            </a:extLst>
          </p:cNvPr>
          <p:cNvSpPr/>
          <p:nvPr/>
        </p:nvSpPr>
        <p:spPr>
          <a:xfrm>
            <a:off x="401562" y="1321313"/>
            <a:ext cx="7986875" cy="219075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20762823-AC98-DF18-3851-38D4CEA6668E}"/>
              </a:ext>
            </a:extLst>
          </p:cNvPr>
          <p:cNvSpPr/>
          <p:nvPr/>
        </p:nvSpPr>
        <p:spPr>
          <a:xfrm>
            <a:off x="401562" y="3982161"/>
            <a:ext cx="7986875" cy="219075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3" name="Рисунок 2" descr="Изображение выглядит как рисунок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E637AFD1-A5AC-DFF5-8270-A8A5CBF05C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426" y="1525976"/>
            <a:ext cx="1654132" cy="1654132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ванная, вода, ванна, всплеск&#10;&#10;Автоматически созданное описание">
            <a:extLst>
              <a:ext uri="{FF2B5EF4-FFF2-40B4-BE49-F238E27FC236}">
                <a16:creationId xmlns:a16="http://schemas.microsoft.com/office/drawing/2014/main" id="{57B927BF-BB97-C818-5B2F-81E414ACE1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602" y="1509207"/>
            <a:ext cx="1654133" cy="1654133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птица, попугай, клюв, перо&#10;&#10;Автоматически созданное описание">
            <a:extLst>
              <a:ext uri="{FF2B5EF4-FFF2-40B4-BE49-F238E27FC236}">
                <a16:creationId xmlns:a16="http://schemas.microsoft.com/office/drawing/2014/main" id="{D74D1971-7148-8CFA-EA6B-97CC16BE30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703" y="1631859"/>
            <a:ext cx="1324621" cy="1569658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графическая вставка, рисунок, Графика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3A271B87-FF19-EC17-5541-563E564450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87" y="1677033"/>
            <a:ext cx="1684036" cy="1684036"/>
          </a:xfrm>
          <a:prstGeom prst="rect">
            <a:avLst/>
          </a:prstGeom>
        </p:spPr>
      </p:pic>
      <p:pic>
        <p:nvPicPr>
          <p:cNvPr id="24" name="Рисунок 23" descr="Изображение выглядит как транспорт, транспортное средство, колесо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5880B591-800F-5D8C-A8B5-9174B1545A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621" y="4407430"/>
            <a:ext cx="1828798" cy="1828798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птица, клюв, перо, ворон&#10;&#10;Автоматически созданное описание">
            <a:extLst>
              <a:ext uri="{FF2B5EF4-FFF2-40B4-BE49-F238E27FC236}">
                <a16:creationId xmlns:a16="http://schemas.microsoft.com/office/drawing/2014/main" id="{C7429F2E-7702-DF5F-C9F6-5D804B7864E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85" y="4446918"/>
            <a:ext cx="1540402" cy="1540402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Торт на день рождения, медведь, игруш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9177CE03-0B64-28B1-A2AB-49DC7BE1E0E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731" y="4237642"/>
            <a:ext cx="1958955" cy="1958955"/>
          </a:xfrm>
          <a:prstGeom prst="rect">
            <a:avLst/>
          </a:prstGeom>
        </p:spPr>
      </p:pic>
      <p:pic>
        <p:nvPicPr>
          <p:cNvPr id="42" name="Рисунок 41" descr="Изображение выглядит как строительство, окно, хижина, бревенчатая хижина&#10;&#10;Автоматически созданное описание">
            <a:extLst>
              <a:ext uri="{FF2B5EF4-FFF2-40B4-BE49-F238E27FC236}">
                <a16:creationId xmlns:a16="http://schemas.microsoft.com/office/drawing/2014/main" id="{58A4F27B-A565-B222-F122-9EB15B12E91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441" y="4383786"/>
            <a:ext cx="1812811" cy="1812811"/>
          </a:xfrm>
          <a:prstGeom prst="rect">
            <a:avLst/>
          </a:prstGeom>
        </p:spPr>
      </p:pic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id="{9E1E8582-2057-F57E-0F10-20C6709A896E}"/>
              </a:ext>
            </a:extLst>
          </p:cNvPr>
          <p:cNvCxnSpPr>
            <a:cxnSpLocks/>
          </p:cNvCxnSpPr>
          <p:nvPr/>
        </p:nvCxnSpPr>
        <p:spPr>
          <a:xfrm>
            <a:off x="1571625" y="2921123"/>
            <a:ext cx="3971696" cy="179804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id="{B2274A02-1825-B6E7-CA7D-11322B8D47A9}"/>
              </a:ext>
            </a:extLst>
          </p:cNvPr>
          <p:cNvCxnSpPr>
            <a:cxnSpLocks/>
          </p:cNvCxnSpPr>
          <p:nvPr/>
        </p:nvCxnSpPr>
        <p:spPr>
          <a:xfrm>
            <a:off x="3356525" y="2913530"/>
            <a:ext cx="3705700" cy="1805634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>
            <a:extLst>
              <a:ext uri="{FF2B5EF4-FFF2-40B4-BE49-F238E27FC236}">
                <a16:creationId xmlns:a16="http://schemas.microsoft.com/office/drawing/2014/main" id="{3D9CD1B7-33AF-E114-C1CD-284FE149725E}"/>
              </a:ext>
            </a:extLst>
          </p:cNvPr>
          <p:cNvCxnSpPr>
            <a:cxnSpLocks/>
          </p:cNvCxnSpPr>
          <p:nvPr/>
        </p:nvCxnSpPr>
        <p:spPr>
          <a:xfrm flipH="1">
            <a:off x="1587687" y="2931018"/>
            <a:ext cx="2878565" cy="1674141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>
            <a:extLst>
              <a:ext uri="{FF2B5EF4-FFF2-40B4-BE49-F238E27FC236}">
                <a16:creationId xmlns:a16="http://schemas.microsoft.com/office/drawing/2014/main" id="{35581180-7356-8A85-6C88-F68452BA6DB9}"/>
              </a:ext>
            </a:extLst>
          </p:cNvPr>
          <p:cNvCxnSpPr>
            <a:cxnSpLocks/>
          </p:cNvCxnSpPr>
          <p:nvPr/>
        </p:nvCxnSpPr>
        <p:spPr>
          <a:xfrm flipH="1">
            <a:off x="4725086" y="3025534"/>
            <a:ext cx="1169304" cy="1717274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>
            <a:extLst>
              <a:ext uri="{FF2B5EF4-FFF2-40B4-BE49-F238E27FC236}">
                <a16:creationId xmlns:a16="http://schemas.microsoft.com/office/drawing/2014/main" id="{FF80B147-593E-555E-D13F-38FBA0E70415}"/>
              </a:ext>
            </a:extLst>
          </p:cNvPr>
          <p:cNvCxnSpPr>
            <a:cxnSpLocks/>
          </p:cNvCxnSpPr>
          <p:nvPr/>
        </p:nvCxnSpPr>
        <p:spPr>
          <a:xfrm flipH="1">
            <a:off x="3295323" y="2850213"/>
            <a:ext cx="3831283" cy="1754946"/>
          </a:xfrm>
          <a:prstGeom prst="straightConnector1">
            <a:avLst/>
          </a:prstGeom>
          <a:ln w="76200">
            <a:solidFill>
              <a:srgbClr val="E729C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26968F7B-B3E1-98F8-0C19-D2F5FB8A8702}"/>
              </a:ext>
            </a:extLst>
          </p:cNvPr>
          <p:cNvGrpSpPr/>
          <p:nvPr/>
        </p:nvGrpSpPr>
        <p:grpSpPr>
          <a:xfrm>
            <a:off x="1697694" y="4445607"/>
            <a:ext cx="1666691" cy="1666691"/>
            <a:chOff x="-7317597" y="871050"/>
            <a:chExt cx="6222222" cy="6222222"/>
          </a:xfrm>
        </p:grpSpPr>
        <p:pic>
          <p:nvPicPr>
            <p:cNvPr id="40" name="Рисунок 39" descr="Изображение выглядит как багет, Прямоугольник, рам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C9731770-9F2A-F13B-B092-7718EDAD8F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317597" y="871050"/>
              <a:ext cx="6222222" cy="6222222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вода, дерево, картина, водопад&#10;&#10;Автоматически созданное описание">
              <a:extLst>
                <a:ext uri="{FF2B5EF4-FFF2-40B4-BE49-F238E27FC236}">
                  <a16:creationId xmlns:a16="http://schemas.microsoft.com/office/drawing/2014/main" id="{611D0D15-C8C5-718E-E161-08863A077D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66" r="26976"/>
            <a:stretch/>
          </p:blipFill>
          <p:spPr>
            <a:xfrm>
              <a:off x="-5816600" y="2222500"/>
              <a:ext cx="3294460" cy="3632200"/>
            </a:xfrm>
            <a:prstGeom prst="rect">
              <a:avLst/>
            </a:prstGeom>
          </p:spPr>
        </p:pic>
      </p:grpSp>
      <p:pic>
        <p:nvPicPr>
          <p:cNvPr id="10" name="Рисунок 9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A38D5C98-0FBB-5A2A-E841-D3863CA4552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281" y="-147738"/>
            <a:ext cx="1471129" cy="1487033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407F93CE-CDB2-F012-0671-9E986B4ED82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804" y="-146948"/>
            <a:ext cx="1471129" cy="1487033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968A7CC0-7BF3-6B9A-1775-B38004F15E7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548" y="-147738"/>
            <a:ext cx="1471129" cy="1487033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BA37F288-9499-5D15-F7C7-E8D51F02481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815" y="-147738"/>
            <a:ext cx="1471129" cy="1487033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ED39053D-2EE9-BD76-8FFB-D845182C521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082" y="-147738"/>
            <a:ext cx="1471129" cy="1487033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15BE013F-09AD-6B0B-A89B-0C04D6F2BC7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349" y="-147738"/>
            <a:ext cx="1471129" cy="1487033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52E2E474-1D12-6AA8-9D9D-38FB28B50CF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547" y="-150209"/>
            <a:ext cx="1471129" cy="1487033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987DF3DB-984F-9FE6-F35A-E1B21A7739F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814" y="-150209"/>
            <a:ext cx="1471129" cy="1487033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EA281FE3-5337-3901-7820-B1F2DE47F01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082" y="-146357"/>
            <a:ext cx="1471129" cy="1487033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92EB46B3-751D-4B2C-C274-7A6E4F261C1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348" y="-151509"/>
            <a:ext cx="1471129" cy="1487033"/>
          </a:xfrm>
          <a:prstGeom prst="rect">
            <a:avLst/>
          </a:prstGeom>
        </p:spPr>
      </p:pic>
      <p:pic>
        <p:nvPicPr>
          <p:cNvPr id="6" name="Рисунок 5" descr="Изображение выглядит как свет, телескоп&#10;&#10;Автоматически созданное описание со средним доверительным уровнем">
            <a:extLst>
              <a:ext uri="{FF2B5EF4-FFF2-40B4-BE49-F238E27FC236}">
                <a16:creationId xmlns:a16="http://schemas.microsoft.com/office/drawing/2014/main" id="{667E0E23-5DEC-5EFF-FAD7-521B2F425C8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191" y="1581474"/>
            <a:ext cx="1663865" cy="1663865"/>
          </a:xfrm>
          <a:prstGeom prst="rect">
            <a:avLst/>
          </a:prstGeom>
        </p:spPr>
      </p:pic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id="{867B5962-6058-8277-9A65-8665C68D79E0}"/>
              </a:ext>
            </a:extLst>
          </p:cNvPr>
          <p:cNvSpPr/>
          <p:nvPr/>
        </p:nvSpPr>
        <p:spPr>
          <a:xfrm>
            <a:off x="489577" y="1383249"/>
            <a:ext cx="7986875" cy="219075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id="{F3A4B199-2BC4-ACEC-E630-D9FD7E1D12FD}"/>
              </a:ext>
            </a:extLst>
          </p:cNvPr>
          <p:cNvSpPr/>
          <p:nvPr/>
        </p:nvSpPr>
        <p:spPr>
          <a:xfrm>
            <a:off x="489577" y="4044097"/>
            <a:ext cx="7986875" cy="219075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088F2137-35B5-9E3B-3694-06D7BE6B342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77" y="1576629"/>
            <a:ext cx="1898496" cy="1898496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бочка&#10;&#10;Автоматически созданное описание">
            <a:extLst>
              <a:ext uri="{FF2B5EF4-FFF2-40B4-BE49-F238E27FC236}">
                <a16:creationId xmlns:a16="http://schemas.microsoft.com/office/drawing/2014/main" id="{6ED84FE5-F07B-027F-EC29-4F42CEA7EC5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297" y="1447928"/>
            <a:ext cx="2016628" cy="2016628"/>
          </a:xfrm>
          <a:prstGeom prst="rect">
            <a:avLst/>
          </a:prstGeom>
        </p:spPr>
      </p:pic>
      <p:pic>
        <p:nvPicPr>
          <p:cNvPr id="55" name="Рисунок 54" descr="Изображение выглядит как высокие каблуки, Туфли-лодочки на высоком каблуке, сандалия, обувь&#10;&#10;Автоматически созданное описание">
            <a:extLst>
              <a:ext uri="{FF2B5EF4-FFF2-40B4-BE49-F238E27FC236}">
                <a16:creationId xmlns:a16="http://schemas.microsoft.com/office/drawing/2014/main" id="{AFB722DE-89BE-B7E3-43EE-733486B18CF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12" y="4210684"/>
            <a:ext cx="1912549" cy="1912549"/>
          </a:xfrm>
          <a:prstGeom prst="rect">
            <a:avLst/>
          </a:prstGeom>
        </p:spPr>
      </p:pic>
      <p:pic>
        <p:nvPicPr>
          <p:cNvPr id="57" name="Рисунок 56" descr="Изображение выглядит как инструмент, ножницы&#10;&#10;Автоматически созданное описание">
            <a:extLst>
              <a:ext uri="{FF2B5EF4-FFF2-40B4-BE49-F238E27FC236}">
                <a16:creationId xmlns:a16="http://schemas.microsoft.com/office/drawing/2014/main" id="{9C3B4CC6-675C-EDFF-086F-D780F84F48D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335" y="1670975"/>
            <a:ext cx="1703837" cy="1703837"/>
          </a:xfrm>
          <a:prstGeom prst="rect">
            <a:avLst/>
          </a:prstGeom>
        </p:spPr>
      </p:pic>
      <p:pic>
        <p:nvPicPr>
          <p:cNvPr id="59" name="Рисунок 58" descr="Изображение выглядит как медуза, беспозвоночный, кишечнополостные, Морские беспозвоночные&#10;&#10;Автоматически созданное описание">
            <a:extLst>
              <a:ext uri="{FF2B5EF4-FFF2-40B4-BE49-F238E27FC236}">
                <a16:creationId xmlns:a16="http://schemas.microsoft.com/office/drawing/2014/main" id="{04F551F1-C4CE-D8CB-5857-133D683A0E8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230" y="1429659"/>
            <a:ext cx="2192435" cy="2192435"/>
          </a:xfrm>
          <a:prstGeom prst="rect">
            <a:avLst/>
          </a:prstGeom>
        </p:spPr>
      </p:pic>
      <p:pic>
        <p:nvPicPr>
          <p:cNvPr id="61" name="Рисунок 60" descr="Изображение выглядит как транспорт, транспортное средство, Наземный транспорт, колесо&#10;&#10;Автоматически созданное описание">
            <a:extLst>
              <a:ext uri="{FF2B5EF4-FFF2-40B4-BE49-F238E27FC236}">
                <a16:creationId xmlns:a16="http://schemas.microsoft.com/office/drawing/2014/main" id="{24104AA0-F60C-E405-C841-33CF77E04CD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408" y="1214791"/>
            <a:ext cx="2225717" cy="2225717"/>
          </a:xfrm>
          <a:prstGeom prst="rect">
            <a:avLst/>
          </a:prstGeom>
        </p:spPr>
      </p:pic>
      <p:pic>
        <p:nvPicPr>
          <p:cNvPr id="63" name="Рисунок 62" descr="Изображение выглядит как футбол, мяч, круг, сфера&#10;&#10;Автоматически созданное описание">
            <a:extLst>
              <a:ext uri="{FF2B5EF4-FFF2-40B4-BE49-F238E27FC236}">
                <a16:creationId xmlns:a16="http://schemas.microsoft.com/office/drawing/2014/main" id="{9F56D663-8F02-95C9-615E-96DEA0A2804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021" y="4313715"/>
            <a:ext cx="1539440" cy="1539440"/>
          </a:xfrm>
          <a:prstGeom prst="rect">
            <a:avLst/>
          </a:prstGeom>
        </p:spPr>
      </p:pic>
      <p:pic>
        <p:nvPicPr>
          <p:cNvPr id="65" name="Рисунок 64" descr="Изображение выглядит как носорог, млекопитающее, рыло, Белый носорог&#10;&#10;Автоматически созданное описание">
            <a:extLst>
              <a:ext uri="{FF2B5EF4-FFF2-40B4-BE49-F238E27FC236}">
                <a16:creationId xmlns:a16="http://schemas.microsoft.com/office/drawing/2014/main" id="{4BBFAC73-907D-8173-41D2-32AE7059CD43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411" y="4176205"/>
            <a:ext cx="1912549" cy="1912549"/>
          </a:xfrm>
          <a:prstGeom prst="rect">
            <a:avLst/>
          </a:prstGeom>
        </p:spPr>
      </p:pic>
      <p:pic>
        <p:nvPicPr>
          <p:cNvPr id="67" name="Рисунок 66" descr="Изображение выглядит как банан, фрукт, Банан Саба, Плантан&#10;&#10;Автоматически созданное описание">
            <a:extLst>
              <a:ext uri="{FF2B5EF4-FFF2-40B4-BE49-F238E27FC236}">
                <a16:creationId xmlns:a16="http://schemas.microsoft.com/office/drawing/2014/main" id="{1FB350EF-3969-66AB-2BDD-C98FCD9FD83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192" y="4448418"/>
            <a:ext cx="1475007" cy="1382108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зажигалка&#10;&#10;Автоматически созданное описание">
            <a:extLst>
              <a:ext uri="{FF2B5EF4-FFF2-40B4-BE49-F238E27FC236}">
                <a16:creationId xmlns:a16="http://schemas.microsoft.com/office/drawing/2014/main" id="{D4498C2A-7FBF-18F3-A0F6-3437DECBEE04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264" y="4127160"/>
            <a:ext cx="1912550" cy="1912550"/>
          </a:xfrm>
          <a:prstGeom prst="rect">
            <a:avLst/>
          </a:prstGeom>
        </p:spPr>
      </p:pic>
      <p:cxnSp>
        <p:nvCxnSpPr>
          <p:cNvPr id="35" name="Прямая со стрелкой 34">
            <a:extLst>
              <a:ext uri="{FF2B5EF4-FFF2-40B4-BE49-F238E27FC236}">
                <a16:creationId xmlns:a16="http://schemas.microsoft.com/office/drawing/2014/main" id="{D2D4AC90-308B-72E1-0E49-5665BFBD4B29}"/>
              </a:ext>
            </a:extLst>
          </p:cNvPr>
          <p:cNvCxnSpPr>
            <a:cxnSpLocks/>
          </p:cNvCxnSpPr>
          <p:nvPr/>
        </p:nvCxnSpPr>
        <p:spPr>
          <a:xfrm flipH="1" flipV="1">
            <a:off x="3338956" y="3149844"/>
            <a:ext cx="1650540" cy="139121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>
            <a:extLst>
              <a:ext uri="{FF2B5EF4-FFF2-40B4-BE49-F238E27FC236}">
                <a16:creationId xmlns:a16="http://schemas.microsoft.com/office/drawing/2014/main" id="{2432A922-3E9C-AFBA-268A-226AE9A8CDF3}"/>
              </a:ext>
            </a:extLst>
          </p:cNvPr>
          <p:cNvCxnSpPr>
            <a:cxnSpLocks/>
          </p:cNvCxnSpPr>
          <p:nvPr/>
        </p:nvCxnSpPr>
        <p:spPr>
          <a:xfrm flipH="1" flipV="1">
            <a:off x="4631420" y="2930279"/>
            <a:ext cx="2483168" cy="1610781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>
            <a:extLst>
              <a:ext uri="{FF2B5EF4-FFF2-40B4-BE49-F238E27FC236}">
                <a16:creationId xmlns:a16="http://schemas.microsoft.com/office/drawing/2014/main" id="{3FA82D91-184A-B21D-5852-E127BC7DD60A}"/>
              </a:ext>
            </a:extLst>
          </p:cNvPr>
          <p:cNvCxnSpPr>
            <a:cxnSpLocks/>
          </p:cNvCxnSpPr>
          <p:nvPr/>
        </p:nvCxnSpPr>
        <p:spPr>
          <a:xfrm flipV="1">
            <a:off x="1896351" y="2995212"/>
            <a:ext cx="3567622" cy="1593584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>
            <a:extLst>
              <a:ext uri="{FF2B5EF4-FFF2-40B4-BE49-F238E27FC236}">
                <a16:creationId xmlns:a16="http://schemas.microsoft.com/office/drawing/2014/main" id="{4BCD6C03-F9E9-97D7-119B-758E3C7E1EE4}"/>
              </a:ext>
            </a:extLst>
          </p:cNvPr>
          <p:cNvCxnSpPr>
            <a:cxnSpLocks/>
          </p:cNvCxnSpPr>
          <p:nvPr/>
        </p:nvCxnSpPr>
        <p:spPr>
          <a:xfrm flipV="1">
            <a:off x="3525176" y="3088458"/>
            <a:ext cx="3634059" cy="1535949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>
            <a:extLst>
              <a:ext uri="{FF2B5EF4-FFF2-40B4-BE49-F238E27FC236}">
                <a16:creationId xmlns:a16="http://schemas.microsoft.com/office/drawing/2014/main" id="{58E35AA1-0777-0A5E-37B6-A73C8867E3CE}"/>
              </a:ext>
            </a:extLst>
          </p:cNvPr>
          <p:cNvCxnSpPr>
            <a:cxnSpLocks/>
          </p:cNvCxnSpPr>
          <p:nvPr/>
        </p:nvCxnSpPr>
        <p:spPr>
          <a:xfrm flipH="1" flipV="1">
            <a:off x="1853274" y="3113883"/>
            <a:ext cx="2277566" cy="1572077"/>
          </a:xfrm>
          <a:prstGeom prst="straightConnector1">
            <a:avLst/>
          </a:prstGeom>
          <a:ln w="76200">
            <a:solidFill>
              <a:srgbClr val="E729C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4" name="Рисунок 63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FBBD395A-798C-D988-E586-2807AAA7B3A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610" y="-147001"/>
            <a:ext cx="1471129" cy="1487033"/>
          </a:xfrm>
          <a:prstGeom prst="rect">
            <a:avLst/>
          </a:prstGeom>
        </p:spPr>
      </p:pic>
      <p:pic>
        <p:nvPicPr>
          <p:cNvPr id="66" name="Рисунок 65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51067CB6-0964-AF65-CE6F-C4B1F958DB0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134" y="-150719"/>
            <a:ext cx="1471129" cy="1487033"/>
          </a:xfrm>
          <a:prstGeom prst="rect">
            <a:avLst/>
          </a:prstGeom>
        </p:spPr>
      </p:pic>
      <p:pic>
        <p:nvPicPr>
          <p:cNvPr id="68" name="Рисунок 67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67DC38E5-F5EE-4F0D-9000-3862B9C704C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877" y="-147001"/>
            <a:ext cx="1471129" cy="1487033"/>
          </a:xfrm>
          <a:prstGeom prst="rect">
            <a:avLst/>
          </a:prstGeom>
        </p:spPr>
      </p:pic>
      <p:pic>
        <p:nvPicPr>
          <p:cNvPr id="69" name="Рисунок 68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39A42658-2EC1-F790-74AB-7BCBE6465EA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144" y="-147001"/>
            <a:ext cx="1471129" cy="1487033"/>
          </a:xfrm>
          <a:prstGeom prst="rect">
            <a:avLst/>
          </a:prstGeom>
        </p:spPr>
      </p:pic>
      <p:pic>
        <p:nvPicPr>
          <p:cNvPr id="70" name="Рисунок 69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14418667-00F5-84B5-BAF8-3165861737F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411" y="-147001"/>
            <a:ext cx="1471129" cy="1487033"/>
          </a:xfrm>
          <a:prstGeom prst="rect">
            <a:avLst/>
          </a:prstGeom>
        </p:spPr>
      </p:pic>
      <p:pic>
        <p:nvPicPr>
          <p:cNvPr id="71" name="Рисунок 70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D70D965C-5192-DF7D-EBE7-77634B5C912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678" y="-147001"/>
            <a:ext cx="1471129" cy="1487033"/>
          </a:xfrm>
          <a:prstGeom prst="rect">
            <a:avLst/>
          </a:prstGeom>
        </p:spPr>
      </p:pic>
      <p:pic>
        <p:nvPicPr>
          <p:cNvPr id="72" name="Рисунок 71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AFB236B6-1741-011D-1C0C-BA7AD02E5C8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877" y="-153980"/>
            <a:ext cx="1471129" cy="1487033"/>
          </a:xfrm>
          <a:prstGeom prst="rect">
            <a:avLst/>
          </a:prstGeom>
        </p:spPr>
      </p:pic>
      <p:pic>
        <p:nvPicPr>
          <p:cNvPr id="73" name="Рисунок 72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A6766262-0A6A-F0DE-72F0-0B2C7C6DBF0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144" y="-153980"/>
            <a:ext cx="1471129" cy="1487033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D3028494-240D-034A-8FBF-602D2B6ABF0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412" y="-150128"/>
            <a:ext cx="1471129" cy="1487033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ED68328F-E86F-4C64-26F2-8799CDE1084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678" y="-155280"/>
            <a:ext cx="1471129" cy="1487033"/>
          </a:xfrm>
          <a:prstGeom prst="rect">
            <a:avLst/>
          </a:prstGeom>
        </p:spPr>
      </p:pic>
      <p:grpSp>
        <p:nvGrpSpPr>
          <p:cNvPr id="80" name="Группа 79">
            <a:extLst>
              <a:ext uri="{FF2B5EF4-FFF2-40B4-BE49-F238E27FC236}">
                <a16:creationId xmlns:a16="http://schemas.microsoft.com/office/drawing/2014/main" id="{B5554755-01F7-B848-6117-7F20418F57D3}"/>
              </a:ext>
            </a:extLst>
          </p:cNvPr>
          <p:cNvGrpSpPr/>
          <p:nvPr/>
        </p:nvGrpSpPr>
        <p:grpSpPr>
          <a:xfrm>
            <a:off x="301325" y="141469"/>
            <a:ext cx="1014026" cy="1014026"/>
            <a:chOff x="13169" y="129211"/>
            <a:chExt cx="1014026" cy="1014026"/>
          </a:xfrm>
        </p:grpSpPr>
        <p:sp>
          <p:nvSpPr>
            <p:cNvPr id="77" name="Овал 76">
              <a:extLst>
                <a:ext uri="{FF2B5EF4-FFF2-40B4-BE49-F238E27FC236}">
                  <a16:creationId xmlns:a16="http://schemas.microsoft.com/office/drawing/2014/main" id="{50606A3C-E836-D6A5-FA95-884EC388494A}"/>
                </a:ext>
              </a:extLst>
            </p:cNvPr>
            <p:cNvSpPr/>
            <p:nvPr/>
          </p:nvSpPr>
          <p:spPr>
            <a:xfrm>
              <a:off x="13169" y="129211"/>
              <a:ext cx="1014026" cy="101402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79" name="Рисунок 78" descr="Обновить со сплошной заливкой">
              <a:extLst>
                <a:ext uri="{FF2B5EF4-FFF2-40B4-BE49-F238E27FC236}">
                  <a16:creationId xmlns:a16="http://schemas.microsoft.com/office/drawing/2014/main" id="{D7FE207C-41B2-3E86-16C7-BB7D99734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p:blipFill>
          <p:spPr>
            <a:xfrm>
              <a:off x="171090" y="243590"/>
              <a:ext cx="785267" cy="785267"/>
            </a:xfrm>
            <a:prstGeom prst="rect">
              <a:avLst/>
            </a:prstGeom>
          </p:spPr>
        </p:pic>
      </p:grpSp>
      <p:pic>
        <p:nvPicPr>
          <p:cNvPr id="207" name="Picture 206" descr="image.png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712473" y="3143074"/>
            <a:ext cx="2219325" cy="332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205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29" grpId="0" animBg="1"/>
      <p:bldP spid="30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371D209-A290-48E3-9604-15EC35C24D9C}"/>
</file>

<file path=customXml/itemProps2.xml><?xml version="1.0" encoding="utf-8"?>
<ds:datastoreItem xmlns:ds="http://schemas.openxmlformats.org/officeDocument/2006/customXml" ds:itemID="{611FA98E-934A-4097-9C19-4E6756764DD2}"/>
</file>

<file path=customXml/itemProps3.xml><?xml version="1.0" encoding="utf-8"?>
<ds:datastoreItem xmlns:ds="http://schemas.openxmlformats.org/officeDocument/2006/customXml" ds:itemID="{7B3ACB24-B91A-41A1-B09A-DCD3F740132C}"/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4</cp:revision>
  <dcterms:created xsi:type="dcterms:W3CDTF">2025-01-16T19:17:12Z</dcterms:created>
  <dcterms:modified xsi:type="dcterms:W3CDTF">2025-02-07T15:55:42Z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