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15273" y="4954081"/>
            <a:ext cx="7364039" cy="1501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фотограф, доктор, пожарный, носильщик.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03870" y="1812290"/>
            <a:ext cx="34575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2024-06-13T12:31:20Z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