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slideLayout" Target="../slideLayouts/slideLayout1.xml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156" cy="685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5" y="150356"/>
            <a:ext cx="1058362" cy="1004699"/>
          </a:xfrm>
          <a:prstGeom prst="rect">
            <a:avLst/>
          </a:prstGeom>
        </p:spPr>
      </p:pic>
      <p:grpSp>
        <p:nvGrpSpPr>
          <p:cNvPr id="65" name="Группа 64"/>
          <p:cNvGrpSpPr/>
          <p:nvPr/>
        </p:nvGrpSpPr>
        <p:grpSpPr>
          <a:xfrm>
            <a:off x="9353714" y="4943309"/>
            <a:ext cx="1822862" cy="1792379"/>
            <a:chOff x="9353714" y="4943309"/>
            <a:chExt cx="1822862" cy="1792379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53714" y="4943309"/>
              <a:ext cx="1822862" cy="1792379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7347" y="5153539"/>
              <a:ext cx="1303172" cy="1313139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3117786" y="652706"/>
            <a:ext cx="1810328" cy="1717003"/>
            <a:chOff x="3114083" y="1013423"/>
            <a:chExt cx="1810328" cy="1778115"/>
          </a:xfrm>
        </p:grpSpPr>
        <p:sp>
          <p:nvSpPr>
            <p:cNvPr id="15" name="Блок-схема: узел 14"/>
            <p:cNvSpPr/>
            <p:nvPr/>
          </p:nvSpPr>
          <p:spPr>
            <a:xfrm>
              <a:off x="3114083" y="1013423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13894" y="1081626"/>
              <a:ext cx="1304657" cy="1316850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40436" y="1440839"/>
              <a:ext cx="1304657" cy="1316850"/>
            </a:xfrm>
            <a:prstGeom prst="rect">
              <a:avLst/>
            </a:prstGeom>
          </p:spPr>
        </p:pic>
      </p:grpSp>
      <p:grpSp>
        <p:nvGrpSpPr>
          <p:cNvPr id="55" name="Группа 54"/>
          <p:cNvGrpSpPr/>
          <p:nvPr/>
        </p:nvGrpSpPr>
        <p:grpSpPr>
          <a:xfrm>
            <a:off x="5156960" y="630175"/>
            <a:ext cx="1822862" cy="1737511"/>
            <a:chOff x="5184569" y="999159"/>
            <a:chExt cx="1822862" cy="1792379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4569" y="999159"/>
              <a:ext cx="1822862" cy="1792379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446" y="1072932"/>
              <a:ext cx="1630568" cy="1630568"/>
            </a:xfrm>
            <a:prstGeom prst="rect">
              <a:avLst/>
            </a:prstGeom>
          </p:spPr>
        </p:pic>
      </p:grpSp>
      <p:grpSp>
        <p:nvGrpSpPr>
          <p:cNvPr id="62" name="Группа 61"/>
          <p:cNvGrpSpPr/>
          <p:nvPr/>
        </p:nvGrpSpPr>
        <p:grpSpPr>
          <a:xfrm>
            <a:off x="2889830" y="4938087"/>
            <a:ext cx="2305853" cy="1792379"/>
            <a:chOff x="2889830" y="4938087"/>
            <a:chExt cx="2305853" cy="1792379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39188" y="4938087"/>
              <a:ext cx="1822862" cy="1792379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89830" y="4982967"/>
              <a:ext cx="1627773" cy="1627773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567910" y="5075042"/>
              <a:ext cx="1627773" cy="1627773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7269232" y="4943309"/>
            <a:ext cx="1822862" cy="1792379"/>
            <a:chOff x="7269232" y="4943309"/>
            <a:chExt cx="1822862" cy="1792379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69232" y="4943309"/>
              <a:ext cx="1822862" cy="1792379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653" y="5124140"/>
              <a:ext cx="1600200" cy="1600200"/>
            </a:xfrm>
            <a:prstGeom prst="rect">
              <a:avLst/>
            </a:prstGeom>
          </p:spPr>
        </p:pic>
      </p:grpSp>
      <p:grpSp>
        <p:nvGrpSpPr>
          <p:cNvPr id="69" name="Группа 68"/>
          <p:cNvGrpSpPr/>
          <p:nvPr/>
        </p:nvGrpSpPr>
        <p:grpSpPr>
          <a:xfrm>
            <a:off x="3119392" y="687566"/>
            <a:ext cx="1874521" cy="1793490"/>
            <a:chOff x="3096257" y="1005179"/>
            <a:chExt cx="1874521" cy="1793490"/>
          </a:xfrm>
        </p:grpSpPr>
        <p:sp>
          <p:nvSpPr>
            <p:cNvPr id="66" name="Блок-схема: узел 65"/>
            <p:cNvSpPr/>
            <p:nvPr/>
          </p:nvSpPr>
          <p:spPr>
            <a:xfrm>
              <a:off x="3096257" y="1006290"/>
              <a:ext cx="1874521" cy="1792379"/>
            </a:xfrm>
            <a:prstGeom prst="flowChartConnecto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4605" y="1005179"/>
              <a:ext cx="1677823" cy="1717003"/>
            </a:xfrm>
            <a:prstGeom prst="rect">
              <a:avLst/>
            </a:prstGeom>
          </p:spPr>
        </p:pic>
      </p:grpSp>
      <p:grpSp>
        <p:nvGrpSpPr>
          <p:cNvPr id="57" name="Группа 56"/>
          <p:cNvGrpSpPr/>
          <p:nvPr/>
        </p:nvGrpSpPr>
        <p:grpSpPr>
          <a:xfrm>
            <a:off x="9315764" y="465302"/>
            <a:ext cx="1810328" cy="1778115"/>
            <a:chOff x="9350609" y="999159"/>
            <a:chExt cx="1810328" cy="1778115"/>
          </a:xfrm>
        </p:grpSpPr>
        <p:sp>
          <p:nvSpPr>
            <p:cNvPr id="18" name="Блок-схема: узел 17"/>
            <p:cNvSpPr/>
            <p:nvPr/>
          </p:nvSpPr>
          <p:spPr>
            <a:xfrm>
              <a:off x="9350609" y="999159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9492115" y="1163058"/>
              <a:ext cx="870643" cy="867332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227854" y="1307197"/>
              <a:ext cx="871804" cy="865707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712323" y="1815159"/>
              <a:ext cx="871804" cy="865707"/>
            </a:xfrm>
            <a:prstGeom prst="rect">
              <a:avLst/>
            </a:prstGeom>
          </p:spPr>
        </p:pic>
      </p:grpSp>
      <p:grpSp>
        <p:nvGrpSpPr>
          <p:cNvPr id="56" name="Группа 55"/>
          <p:cNvGrpSpPr/>
          <p:nvPr/>
        </p:nvGrpSpPr>
        <p:grpSpPr>
          <a:xfrm>
            <a:off x="7203290" y="555081"/>
            <a:ext cx="1876980" cy="1970517"/>
            <a:chOff x="7267589" y="1030288"/>
            <a:chExt cx="1876980" cy="1970517"/>
          </a:xfrm>
        </p:grpSpPr>
        <p:sp>
          <p:nvSpPr>
            <p:cNvPr id="17" name="Блок-схема: узел 16"/>
            <p:cNvSpPr/>
            <p:nvPr/>
          </p:nvSpPr>
          <p:spPr>
            <a:xfrm>
              <a:off x="7267589" y="1030288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0457" y="1041575"/>
              <a:ext cx="1834112" cy="1959230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>
          <a:xfrm>
            <a:off x="5119913" y="2781685"/>
            <a:ext cx="1822862" cy="1878613"/>
            <a:chOff x="5184569" y="3032837"/>
            <a:chExt cx="1822862" cy="1878613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4569" y="3032837"/>
              <a:ext cx="1822862" cy="1792379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019343" y="3153716"/>
              <a:ext cx="972396" cy="1039457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206771" y="3177216"/>
              <a:ext cx="975445" cy="1036410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647469" y="3875040"/>
              <a:ext cx="975445" cy="1036410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7210030" y="2752251"/>
            <a:ext cx="1822862" cy="1792379"/>
            <a:chOff x="7267589" y="3032836"/>
            <a:chExt cx="1822862" cy="1792379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67589" y="3032836"/>
              <a:ext cx="1822862" cy="1792379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6230" y="3149796"/>
              <a:ext cx="1607790" cy="1607790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3045030" y="2795996"/>
            <a:ext cx="1822862" cy="1792379"/>
            <a:chOff x="3139188" y="3032838"/>
            <a:chExt cx="1822862" cy="1792379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39188" y="3032838"/>
              <a:ext cx="1822862" cy="1792379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252593" y="3285189"/>
              <a:ext cx="873689" cy="870380"/>
            </a:xfrm>
            <a:prstGeom prst="rect">
              <a:avLst/>
            </a:prstGeom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977771" y="3663770"/>
              <a:ext cx="873689" cy="870380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5184569" y="4931961"/>
            <a:ext cx="1822862" cy="1792379"/>
            <a:chOff x="5184569" y="4931961"/>
            <a:chExt cx="1822862" cy="1792379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4569" y="4931961"/>
              <a:ext cx="1822862" cy="1792379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8263" y="5159729"/>
              <a:ext cx="1415473" cy="1415473"/>
            </a:xfrm>
            <a:prstGeom prst="rect">
              <a:avLst/>
            </a:prstGeom>
          </p:spPr>
        </p:pic>
      </p:grpSp>
      <p:grpSp>
        <p:nvGrpSpPr>
          <p:cNvPr id="61" name="Группа 60"/>
          <p:cNvGrpSpPr/>
          <p:nvPr/>
        </p:nvGrpSpPr>
        <p:grpSpPr>
          <a:xfrm>
            <a:off x="9376505" y="2770342"/>
            <a:ext cx="1822862" cy="1792379"/>
            <a:chOff x="9353714" y="3032835"/>
            <a:chExt cx="1822862" cy="1792379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53714" y="3032835"/>
              <a:ext cx="1822862" cy="1792379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9469146" y="3250008"/>
              <a:ext cx="959483" cy="963618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0102501" y="3667719"/>
              <a:ext cx="963251" cy="963251"/>
            </a:xfrm>
            <a:prstGeom prst="rect">
              <a:avLst/>
            </a:prstGeom>
          </p:spPr>
        </p:pic>
      </p:grpSp>
      <p:pic>
        <p:nvPicPr>
          <p:cNvPr id="70" name="Рисунок 6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125953" y="575522"/>
            <a:ext cx="1883827" cy="1804572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182709" y="563114"/>
            <a:ext cx="1883827" cy="1804572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278934" y="462872"/>
            <a:ext cx="1883827" cy="1804572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035055" y="2781685"/>
            <a:ext cx="1883827" cy="1804572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082233" y="2756992"/>
            <a:ext cx="1883827" cy="1804572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216794" y="2744843"/>
            <a:ext cx="1883827" cy="1804572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46023" y="2762189"/>
            <a:ext cx="1883827" cy="1804572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103414" y="4948002"/>
            <a:ext cx="1883827" cy="1804572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144816" y="4928200"/>
            <a:ext cx="1883827" cy="1804572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230926" y="4937471"/>
            <a:ext cx="1883827" cy="1804572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28427" y="4948002"/>
            <a:ext cx="1883827" cy="18045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993" y="2009149"/>
            <a:ext cx="2816623" cy="2870200"/>
          </a:xfrm>
          <a:prstGeom prst="rect">
            <a:avLst/>
          </a:prstGeom>
        </p:spPr>
      </p:pic>
      <p:sp>
        <p:nvSpPr>
          <p:cNvPr id="41" name="Блок-схема: узел 40"/>
          <p:cNvSpPr/>
          <p:nvPr/>
        </p:nvSpPr>
        <p:spPr>
          <a:xfrm>
            <a:off x="2962863" y="763392"/>
            <a:ext cx="1871907" cy="1785344"/>
          </a:xfrm>
          <a:prstGeom prst="flowChartConnector">
            <a:avLst/>
          </a:prstGeom>
          <a:solidFill>
            <a:schemeClr val="lt1">
              <a:alpha val="0"/>
            </a:schemeClr>
          </a:solidFill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49969" y="566423"/>
            <a:ext cx="1871634" cy="178628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07619" y="562682"/>
            <a:ext cx="1871634" cy="17862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267778" y="456722"/>
            <a:ext cx="1871634" cy="17862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050132" y="2781685"/>
            <a:ext cx="1871634" cy="17862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095403" y="2721822"/>
            <a:ext cx="1871634" cy="17862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21982" y="2761845"/>
            <a:ext cx="1871634" cy="17862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356262" y="2758663"/>
            <a:ext cx="1871634" cy="17862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094143" y="4961747"/>
            <a:ext cx="1871634" cy="17862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51172" y="4959433"/>
            <a:ext cx="1871634" cy="178628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29196" y="4963972"/>
            <a:ext cx="1871634" cy="178628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314504" y="4963971"/>
            <a:ext cx="1871634" cy="1786283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3883660" y="1281430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1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88" name="Text Box 87"/>
          <p:cNvSpPr txBox="1"/>
          <p:nvPr/>
        </p:nvSpPr>
        <p:spPr>
          <a:xfrm>
            <a:off x="5861685" y="115506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2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89" name="Text Box 88"/>
          <p:cNvSpPr txBox="1"/>
          <p:nvPr/>
        </p:nvSpPr>
        <p:spPr>
          <a:xfrm>
            <a:off x="7915910" y="115506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3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0" name="Text Box 89"/>
          <p:cNvSpPr txBox="1"/>
          <p:nvPr/>
        </p:nvSpPr>
        <p:spPr>
          <a:xfrm>
            <a:off x="10039985" y="1065530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4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1" name="Text Box 90"/>
          <p:cNvSpPr txBox="1"/>
          <p:nvPr/>
        </p:nvSpPr>
        <p:spPr>
          <a:xfrm>
            <a:off x="3780155" y="342709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5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2" name="Text Box 91"/>
          <p:cNvSpPr txBox="1"/>
          <p:nvPr/>
        </p:nvSpPr>
        <p:spPr>
          <a:xfrm>
            <a:off x="5861685" y="340550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6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3" name="Text Box 92"/>
          <p:cNvSpPr txBox="1"/>
          <p:nvPr/>
        </p:nvSpPr>
        <p:spPr>
          <a:xfrm>
            <a:off x="7974965" y="337883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7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4" name="Text Box 93"/>
          <p:cNvSpPr txBox="1"/>
          <p:nvPr/>
        </p:nvSpPr>
        <p:spPr>
          <a:xfrm>
            <a:off x="10125075" y="337883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8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5" name="Text Box 94"/>
          <p:cNvSpPr txBox="1"/>
          <p:nvPr/>
        </p:nvSpPr>
        <p:spPr>
          <a:xfrm>
            <a:off x="3883660" y="556069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9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6" name="Text Box 95"/>
          <p:cNvSpPr txBox="1"/>
          <p:nvPr/>
        </p:nvSpPr>
        <p:spPr>
          <a:xfrm>
            <a:off x="5789930" y="5560695"/>
            <a:ext cx="6781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10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7" name="Text Box 96"/>
          <p:cNvSpPr txBox="1"/>
          <p:nvPr/>
        </p:nvSpPr>
        <p:spPr>
          <a:xfrm>
            <a:off x="7915910" y="5560695"/>
            <a:ext cx="6318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11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8" name="Text Box 97"/>
          <p:cNvSpPr txBox="1"/>
          <p:nvPr/>
        </p:nvSpPr>
        <p:spPr>
          <a:xfrm>
            <a:off x="10039985" y="5560695"/>
            <a:ext cx="6997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12</a:t>
            </a:r>
            <a:endParaRPr lang="uk-UA" altLang="en-US" sz="3200">
              <a:solidFill>
                <a:schemeClr val="tx1"/>
              </a:solidFill>
            </a:endParaRPr>
          </a:p>
        </p:txBody>
      </p:sp>
      <p:pic>
        <p:nvPicPr>
          <p:cNvPr id="172" name="Picture 171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3148" y="3405226"/>
            <a:ext cx="2581275" cy="2505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EA4FB1A-E837-484B-AD30-A440FF0B50B9}"/>
</file>

<file path=customXml/itemProps2.xml><?xml version="1.0" encoding="utf-8"?>
<ds:datastoreItem xmlns:ds="http://schemas.openxmlformats.org/officeDocument/2006/customXml" ds:itemID="{7D08B40F-8DA1-4179-B35D-3FB827BE31A5}"/>
</file>

<file path=customXml/itemProps3.xml><?xml version="1.0" encoding="utf-8"?>
<ds:datastoreItem xmlns:ds="http://schemas.openxmlformats.org/officeDocument/2006/customXml" ds:itemID="{17405D62-F11B-4694-A9D0-FC4EB89860A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WPS Presentation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10</cp:revision>
  <dcterms:created xsi:type="dcterms:W3CDTF">2024-08-12T17:56:00Z</dcterms:created>
  <dcterms:modified xsi:type="dcterms:W3CDTF">2025-02-12T13:09:38Z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283F26A69FA449ECAA798D19BBE3CEBC_12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