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66755" y="634662"/>
            <a:ext cx="5070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та Зоя – друз</a:t>
            </a:r>
            <a:r>
              <a:rPr lang="uk-UA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8158" y="420726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552854" y="600719"/>
            <a:ext cx="61382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збирають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троянди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гвоздики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мімози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20461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3" y="1839093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3" y="3363204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09" y="3658173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5" y="2231613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19193" y="357425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555506" y="682194"/>
            <a:ext cx="80313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Вчора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ходили до зоопарку,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здалеку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бачили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козу.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2396394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61" y="2110601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00" y="2181483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53" y="1764821"/>
            <a:ext cx="3115884" cy="3115884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29445" y="364004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900629" y="539021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знаком, фазана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березою, зозулю на замку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звичайну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медузу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56418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2" y="2170625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7" y="4072064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0" y="1662517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4" y="1841873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01" y="4134937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86" y="2139359"/>
            <a:ext cx="3041168" cy="3041168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13" y="2642815"/>
            <a:ext cx="3451548" cy="34515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FA35FFF-2708-94B5-2CB9-EEE60A986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87" y="2245084"/>
            <a:ext cx="2794539" cy="279453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226" y="377640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757094" y="322781"/>
            <a:ext cx="57470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Вдома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Зоя та Захар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їли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гарбузову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кашу та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слухали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музику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254711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24" y="2156286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1" y="1685738"/>
            <a:ext cx="2631640" cy="2631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66045-338B-1B2D-0890-0E6BAD00E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01" y="4660832"/>
            <a:ext cx="1459476" cy="14594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0ADC1705-521A-1EDB-B93A-F39FC8F5F6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7" y="3567194"/>
            <a:ext cx="2562332" cy="256233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4915" y="413772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701188" y="1018420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96510" y="1400125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723898" y="938044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251406" y="3591652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430497" y="3185356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AD67B-C3FC-0E51-B02D-CAC6041109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96" y="4516476"/>
            <a:ext cx="445420" cy="4454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ED9B06D3-86E9-87A9-85B5-EDA9018268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3" y="4303653"/>
            <a:ext cx="686078" cy="68607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84" y="594217"/>
            <a:ext cx="5342785" cy="5438192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36735" y="3032705"/>
            <a:ext cx="2705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2024-11-28T10:45:51Z</dcterms:modified>
</cp:coreProperties>
</file>