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oogle Shape;84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49" y="735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44205" y="2169795"/>
            <a:ext cx="30765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yanag</cp:lastModifiedBy>
  <cp:revision>20</cp:revision>
  <dcterms:created xsi:type="dcterms:W3CDTF">2024-04-11T10:03:00Z</dcterms:created>
  <dcterms:modified xsi:type="dcterms:W3CDTF">2024-07-16T12:52:20Z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